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055"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81" r:id="rId15"/>
    <p:sldId id="278" r:id="rId16"/>
    <p:sldId id="269" r:id="rId17"/>
    <p:sldId id="270" r:id="rId18"/>
    <p:sldId id="271" r:id="rId19"/>
    <p:sldId id="272" r:id="rId20"/>
    <p:sldId id="282" r:id="rId21"/>
    <p:sldId id="273" r:id="rId22"/>
    <p:sldId id="274" r:id="rId23"/>
    <p:sldId id="275" r:id="rId24"/>
    <p:sldId id="276" r:id="rId25"/>
    <p:sldId id="277" r:id="rId26"/>
    <p:sldId id="279" r:id="rId27"/>
    <p:sldId id="28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70"/>
    <p:restoredTop sz="95878"/>
  </p:normalViewPr>
  <p:slideViewPr>
    <p:cSldViewPr snapToGrid="0" snapToObjects="1">
      <p:cViewPr varScale="1">
        <p:scale>
          <a:sx n="84" d="100"/>
          <a:sy n="84" d="100"/>
        </p:scale>
        <p:origin x="200" y="8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DD129-A8C2-419E-B641-6CC90F50732D}"/>
              </a:ext>
            </a:extLst>
          </p:cNvPr>
          <p:cNvSpPr>
            <a:spLocks noGrp="1"/>
          </p:cNvSpPr>
          <p:nvPr>
            <p:ph type="ctrTitle"/>
          </p:nvPr>
        </p:nvSpPr>
        <p:spPr>
          <a:xfrm>
            <a:off x="762000" y="1524000"/>
            <a:ext cx="10668000" cy="22860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B33C04-8A23-4499-A6EF-1D190F0FB38E}"/>
              </a:ext>
            </a:extLst>
          </p:cNvPr>
          <p:cNvSpPr>
            <a:spLocks noGrp="1"/>
          </p:cNvSpPr>
          <p:nvPr>
            <p:ph type="subTitle" idx="1"/>
          </p:nvPr>
        </p:nvSpPr>
        <p:spPr>
          <a:xfrm>
            <a:off x="762000" y="4571999"/>
            <a:ext cx="10668000" cy="152400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FA99FB-5674-4BC5-949F-8D45EC167511}"/>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5" name="Footer Placeholder 4">
            <a:extLst>
              <a:ext uri="{FF2B5EF4-FFF2-40B4-BE49-F238E27FC236}">
                <a16:creationId xmlns:a16="http://schemas.microsoft.com/office/drawing/2014/main" id="{0763CF93-DD67-4FE2-8083-864693FE8E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05E934-32B6-44B1-9622-67F30BDA3F3A}"/>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8589344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BA5B09-FC60-445F-8A12-79869BEC60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A219F7-87F2-409F-BB0B-8FE9270C982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CAC2BB8-59E0-4EB2-B3BE-59D8641EE133}"/>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5" name="Footer Placeholder 4">
            <a:extLst>
              <a:ext uri="{FF2B5EF4-FFF2-40B4-BE49-F238E27FC236}">
                <a16:creationId xmlns:a16="http://schemas.microsoft.com/office/drawing/2014/main" id="{2D56984E-C0DE-461B-8011-8FC31B0EE9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FE7C03-68D3-445E-A5A2-8A935CFC97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1994832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21F0D7-112D-48B1-B32B-170B1AA2B51E}"/>
              </a:ext>
            </a:extLst>
          </p:cNvPr>
          <p:cNvSpPr>
            <a:spLocks noGrp="1"/>
          </p:cNvSpPr>
          <p:nvPr>
            <p:ph type="title" orient="vert"/>
          </p:nvPr>
        </p:nvSpPr>
        <p:spPr>
          <a:xfrm>
            <a:off x="9143998" y="761999"/>
            <a:ext cx="2286000" cy="5334001"/>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B27A7C1-8E5B-41DA-9802-F242D382B66B}"/>
              </a:ext>
            </a:extLst>
          </p:cNvPr>
          <p:cNvSpPr>
            <a:spLocks noGrp="1"/>
          </p:cNvSpPr>
          <p:nvPr>
            <p:ph type="body" orient="vert" idx="1"/>
          </p:nvPr>
        </p:nvSpPr>
        <p:spPr>
          <a:xfrm>
            <a:off x="762001" y="761999"/>
            <a:ext cx="7619999" cy="53340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961CC7-F5B1-464A-8127-60645FB21081}"/>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5" name="Footer Placeholder 4">
            <a:extLst>
              <a:ext uri="{FF2B5EF4-FFF2-40B4-BE49-F238E27FC236}">
                <a16:creationId xmlns:a16="http://schemas.microsoft.com/office/drawing/2014/main" id="{53B94302-B381-4F37-A9FF-5CC5519175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707151-541F-4104-B989-83A9DCA6E61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26347202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6AF011-A499-4054-89BF-A4800A68F60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66FB6E8-D956-45B5-9B4A-9D31DF466BE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CDB9DB-9E62-4292-915C-1DD4134740DB}"/>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5" name="Footer Placeholder 4">
            <a:extLst>
              <a:ext uri="{FF2B5EF4-FFF2-40B4-BE49-F238E27FC236}">
                <a16:creationId xmlns:a16="http://schemas.microsoft.com/office/drawing/2014/main" id="{2BD462F1-BC30-4172-8353-363123A1DB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92EE8A-96DF-4D7D-B434-778324756D04}"/>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652400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8453A-F2B4-4EDB-B8FA-150267BC1A9A}"/>
              </a:ext>
            </a:extLst>
          </p:cNvPr>
          <p:cNvSpPr>
            <a:spLocks noGrp="1"/>
          </p:cNvSpPr>
          <p:nvPr>
            <p:ph type="title"/>
          </p:nvPr>
        </p:nvSpPr>
        <p:spPr>
          <a:xfrm>
            <a:off x="762000" y="1524000"/>
            <a:ext cx="10668000" cy="3038475"/>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4C46C51-ADF1-48FC-A4D9-38C369E78304}"/>
              </a:ext>
            </a:extLst>
          </p:cNvPr>
          <p:cNvSpPr>
            <a:spLocks noGrp="1"/>
          </p:cNvSpPr>
          <p:nvPr>
            <p:ph type="body" idx="1"/>
          </p:nvPr>
        </p:nvSpPr>
        <p:spPr>
          <a:xfrm>
            <a:off x="762000" y="4589463"/>
            <a:ext cx="10668000" cy="150653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EC43B56-4DC7-490B-AEFD-55ED1ECFF82E}"/>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5" name="Footer Placeholder 4">
            <a:extLst>
              <a:ext uri="{FF2B5EF4-FFF2-40B4-BE49-F238E27FC236}">
                <a16:creationId xmlns:a16="http://schemas.microsoft.com/office/drawing/2014/main" id="{454738F8-C4B2-41D8-B627-A6DDB24B2D5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4F43D49-23F8-4C4B-9C30-EDC030EE6F7E}"/>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5650744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5556D-6916-42E6-8820-8A0D328A50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2747A5-C962-477F-89AA-A32385D57996}"/>
              </a:ext>
            </a:extLst>
          </p:cNvPr>
          <p:cNvSpPr>
            <a:spLocks noGrp="1"/>
          </p:cNvSpPr>
          <p:nvPr>
            <p:ph sz="half" idx="1"/>
          </p:nvPr>
        </p:nvSpPr>
        <p:spPr>
          <a:xfrm>
            <a:off x="762000" y="2285999"/>
            <a:ext cx="5151119"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CD08312-30FC-44D8-B2A9-B5CAAD9F066F}"/>
              </a:ext>
            </a:extLst>
          </p:cNvPr>
          <p:cNvSpPr>
            <a:spLocks noGrp="1"/>
          </p:cNvSpPr>
          <p:nvPr>
            <p:ph sz="half" idx="2"/>
          </p:nvPr>
        </p:nvSpPr>
        <p:spPr>
          <a:xfrm>
            <a:off x="6278879" y="2285999"/>
            <a:ext cx="5151121" cy="38100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ED84EB-AF90-4F19-A376-0FE5E50F9EA5}"/>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6" name="Footer Placeholder 5">
            <a:extLst>
              <a:ext uri="{FF2B5EF4-FFF2-40B4-BE49-F238E27FC236}">
                <a16:creationId xmlns:a16="http://schemas.microsoft.com/office/drawing/2014/main" id="{7B838ED0-2789-41E4-A36E-83F92CA2E84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221A83-6D60-45F0-9173-5F6D2438BC36}"/>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7119827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FFAE2-03F4-4A94-86C4-9305B237CA89}"/>
              </a:ext>
            </a:extLst>
          </p:cNvPr>
          <p:cNvSpPr>
            <a:spLocks noGrp="1"/>
          </p:cNvSpPr>
          <p:nvPr>
            <p:ph type="title"/>
          </p:nvPr>
        </p:nvSpPr>
        <p:spPr>
          <a:xfrm>
            <a:off x="762000" y="762000"/>
            <a:ext cx="10668000" cy="1524000"/>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BAC5A5-E184-46B6-8AB5-C8E132D3624B}"/>
              </a:ext>
            </a:extLst>
          </p:cNvPr>
          <p:cNvSpPr>
            <a:spLocks noGrp="1"/>
          </p:cNvSpPr>
          <p:nvPr>
            <p:ph type="body" idx="1"/>
          </p:nvPr>
        </p:nvSpPr>
        <p:spPr>
          <a:xfrm>
            <a:off x="762000" y="2285999"/>
            <a:ext cx="5151119"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DCFE87-5D80-45CB-9D13-DFC9AFCEC7F9}"/>
              </a:ext>
            </a:extLst>
          </p:cNvPr>
          <p:cNvSpPr>
            <a:spLocks noGrp="1"/>
          </p:cNvSpPr>
          <p:nvPr>
            <p:ph sz="half" idx="2"/>
          </p:nvPr>
        </p:nvSpPr>
        <p:spPr>
          <a:xfrm>
            <a:off x="762000" y="3048000"/>
            <a:ext cx="5151119"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AAC1E5A-8423-4749-8EDA-E13425F69658}"/>
              </a:ext>
            </a:extLst>
          </p:cNvPr>
          <p:cNvSpPr>
            <a:spLocks noGrp="1"/>
          </p:cNvSpPr>
          <p:nvPr>
            <p:ph type="body" sz="quarter" idx="3"/>
          </p:nvPr>
        </p:nvSpPr>
        <p:spPr>
          <a:xfrm>
            <a:off x="6278878" y="2286000"/>
            <a:ext cx="5151122" cy="761999"/>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A832AAA-4BB8-4A3D-9C79-516F82F8001D}"/>
              </a:ext>
            </a:extLst>
          </p:cNvPr>
          <p:cNvSpPr>
            <a:spLocks noGrp="1"/>
          </p:cNvSpPr>
          <p:nvPr>
            <p:ph sz="quarter" idx="4"/>
          </p:nvPr>
        </p:nvSpPr>
        <p:spPr>
          <a:xfrm>
            <a:off x="6278878" y="3048000"/>
            <a:ext cx="5151122" cy="3048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80BEC63-51D3-4C70-B804-BE9EF765AD21}"/>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8" name="Footer Placeholder 7">
            <a:extLst>
              <a:ext uri="{FF2B5EF4-FFF2-40B4-BE49-F238E27FC236}">
                <a16:creationId xmlns:a16="http://schemas.microsoft.com/office/drawing/2014/main" id="{735CA295-8563-402F-92C3-1F20C977C1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FA5918-109D-4342-84C0-9774A52C9E7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1114954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F2662-CBD1-4498-9B6E-2961F5EF1B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F739AE-8101-4C18-8CF3-911BDF3978A8}"/>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4" name="Footer Placeholder 3">
            <a:extLst>
              <a:ext uri="{FF2B5EF4-FFF2-40B4-BE49-F238E27FC236}">
                <a16:creationId xmlns:a16="http://schemas.microsoft.com/office/drawing/2014/main" id="{66EB1C88-D181-449C-9BE1-E85068C188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B38A2C9-E93B-4F0A-A021-9E3AEBC3FA8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4204428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00AE8D9-9B42-438E-ADA6-CCFE45788460}"/>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3" name="Footer Placeholder 2">
            <a:extLst>
              <a:ext uri="{FF2B5EF4-FFF2-40B4-BE49-F238E27FC236}">
                <a16:creationId xmlns:a16="http://schemas.microsoft.com/office/drawing/2014/main" id="{C4F792B9-A8AF-4E13-8A25-741E89691EF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33A2CF6-DBC5-4491-B213-B3CD09D3130C}"/>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9718443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27076-58C8-494C-B6B1-DC86F62DDC24}"/>
              </a:ext>
            </a:extLst>
          </p:cNvPr>
          <p:cNvSpPr>
            <a:spLocks noGrp="1"/>
          </p:cNvSpPr>
          <p:nvPr>
            <p:ph type="title"/>
          </p:nvPr>
        </p:nvSpPr>
        <p:spPr>
          <a:xfrm>
            <a:off x="762000" y="761998"/>
            <a:ext cx="3810000" cy="1524002"/>
          </a:xfrm>
        </p:spPr>
        <p:txBody>
          <a:bodyPr anchor="t" anchorCtr="0"/>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F29E36-0340-452F-8D0A-1BC3F3A388CF}"/>
              </a:ext>
            </a:extLst>
          </p:cNvPr>
          <p:cNvSpPr>
            <a:spLocks noGrp="1"/>
          </p:cNvSpPr>
          <p:nvPr>
            <p:ph idx="1"/>
          </p:nvPr>
        </p:nvSpPr>
        <p:spPr>
          <a:xfrm>
            <a:off x="5334000" y="762001"/>
            <a:ext cx="6096000" cy="5334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A051C2E-E587-45E8-BDB1-DFF2F2791BF6}"/>
              </a:ext>
            </a:extLst>
          </p:cNvPr>
          <p:cNvSpPr>
            <a:spLocks noGrp="1"/>
          </p:cNvSpPr>
          <p:nvPr>
            <p:ph type="body" sz="half" idx="2"/>
          </p:nvPr>
        </p:nvSpPr>
        <p:spPr>
          <a:xfrm>
            <a:off x="762000" y="2286000"/>
            <a:ext cx="3810000" cy="38100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821D993-DEDD-470E-B48B-CB053A55A119}"/>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6" name="Footer Placeholder 5">
            <a:extLst>
              <a:ext uri="{FF2B5EF4-FFF2-40B4-BE49-F238E27FC236}">
                <a16:creationId xmlns:a16="http://schemas.microsoft.com/office/drawing/2014/main" id="{67926C64-7401-4CA4-859F-74472AF869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108F41-F1F6-431C-9B45-8A447F188CB8}"/>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15317843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E104FB-422C-4023-9381-EB12F1582D44}"/>
              </a:ext>
            </a:extLst>
          </p:cNvPr>
          <p:cNvSpPr>
            <a:spLocks noGrp="1"/>
          </p:cNvSpPr>
          <p:nvPr>
            <p:ph type="title"/>
          </p:nvPr>
        </p:nvSpPr>
        <p:spPr>
          <a:xfrm>
            <a:off x="762001" y="762000"/>
            <a:ext cx="3809999" cy="1524000"/>
          </a:xfrm>
        </p:spPr>
        <p:txBody>
          <a:bodyPr anchor="t" anchorCtr="0"/>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DBA3AA-DE44-4B1F-91D1-09F67B89B941}"/>
              </a:ext>
            </a:extLst>
          </p:cNvPr>
          <p:cNvSpPr>
            <a:spLocks noGrp="1"/>
          </p:cNvSpPr>
          <p:nvPr>
            <p:ph type="pic" idx="1"/>
          </p:nvPr>
        </p:nvSpPr>
        <p:spPr>
          <a:xfrm>
            <a:off x="5334000" y="762001"/>
            <a:ext cx="6021388" cy="53340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4A27B131-5117-4106-80DB-2AB208C4C953}"/>
              </a:ext>
            </a:extLst>
          </p:cNvPr>
          <p:cNvSpPr>
            <a:spLocks noGrp="1"/>
          </p:cNvSpPr>
          <p:nvPr>
            <p:ph type="body" sz="half" idx="2"/>
          </p:nvPr>
        </p:nvSpPr>
        <p:spPr>
          <a:xfrm>
            <a:off x="762001" y="2286000"/>
            <a:ext cx="3809999" cy="38100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13918A-7F23-4C72-8E80-591324A3046C}"/>
              </a:ext>
            </a:extLst>
          </p:cNvPr>
          <p:cNvSpPr>
            <a:spLocks noGrp="1"/>
          </p:cNvSpPr>
          <p:nvPr>
            <p:ph type="dt" sz="half" idx="10"/>
          </p:nvPr>
        </p:nvSpPr>
        <p:spPr/>
        <p:txBody>
          <a:bodyPr/>
          <a:lstStyle/>
          <a:p>
            <a:fld id="{76969C88-B244-455D-A017-012B25B1ACDD}" type="datetimeFigureOut">
              <a:rPr lang="en-US" smtClean="0"/>
              <a:t>5/1/22</a:t>
            </a:fld>
            <a:endParaRPr lang="en-US"/>
          </a:p>
        </p:txBody>
      </p:sp>
      <p:sp>
        <p:nvSpPr>
          <p:cNvPr id="6" name="Footer Placeholder 5">
            <a:extLst>
              <a:ext uri="{FF2B5EF4-FFF2-40B4-BE49-F238E27FC236}">
                <a16:creationId xmlns:a16="http://schemas.microsoft.com/office/drawing/2014/main" id="{181071C8-76FE-4B83-8317-BD53C7C844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23681A-6F29-48FC-9409-319ED3E96635}"/>
              </a:ext>
            </a:extLst>
          </p:cNvPr>
          <p:cNvSpPr>
            <a:spLocks noGrp="1"/>
          </p:cNvSpPr>
          <p:nvPr>
            <p:ph type="sldNum" sz="quarter" idx="12"/>
          </p:nvPr>
        </p:nvSpPr>
        <p:spPr/>
        <p:txBody>
          <a:bodyPr/>
          <a:lstStyle/>
          <a:p>
            <a:fld id="{07CE569E-9B7C-4CB9-AB80-C0841F922CFF}" type="slidenum">
              <a:rPr lang="en-US" smtClean="0"/>
              <a:t>‹#›</a:t>
            </a:fld>
            <a:endParaRPr lang="en-US"/>
          </a:p>
        </p:txBody>
      </p:sp>
    </p:spTree>
    <p:extLst>
      <p:ext uri="{BB962C8B-B14F-4D97-AF65-F5344CB8AC3E}">
        <p14:creationId xmlns:p14="http://schemas.microsoft.com/office/powerpoint/2010/main" val="3035608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Shape 7">
            <a:extLst>
              <a:ext uri="{FF2B5EF4-FFF2-40B4-BE49-F238E27FC236}">
                <a16:creationId xmlns:a16="http://schemas.microsoft.com/office/drawing/2014/main" id="{A6EF5A53-0A64-4CA5-B9C7-1CB97CB5CF1C}"/>
              </a:ext>
            </a:extLst>
          </p:cNvPr>
          <p:cNvSpPr/>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1" name="Freeform: Shape 10">
            <a:extLst>
              <a:ext uri="{FF2B5EF4-FFF2-40B4-BE49-F238E27FC236}">
                <a16:creationId xmlns:a16="http://schemas.microsoft.com/office/drawing/2014/main" id="{34ABFBEA-4EB0-4D02-A2C0-1733CD3D6F12}"/>
              </a:ext>
            </a:extLst>
          </p:cNvPr>
          <p:cNvSpPr/>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2" name="Freeform: Shape 11">
            <a:extLst>
              <a:ext uri="{FF2B5EF4-FFF2-40B4-BE49-F238E27FC236}">
                <a16:creationId xmlns:a16="http://schemas.microsoft.com/office/drawing/2014/main" id="{19E083F6-57F4-487B-A766-EA0462B1EED8}"/>
              </a:ext>
            </a:extLst>
          </p:cNvPr>
          <p:cNvSpPr/>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Placeholder 1">
            <a:extLst>
              <a:ext uri="{FF2B5EF4-FFF2-40B4-BE49-F238E27FC236}">
                <a16:creationId xmlns:a16="http://schemas.microsoft.com/office/drawing/2014/main" id="{A3A2F988-7148-4375-83D8-12EE5EBC7BE0}"/>
              </a:ext>
            </a:extLst>
          </p:cNvPr>
          <p:cNvSpPr>
            <a:spLocks noGrp="1"/>
          </p:cNvSpPr>
          <p:nvPr>
            <p:ph type="title"/>
          </p:nvPr>
        </p:nvSpPr>
        <p:spPr>
          <a:xfrm>
            <a:off x="762000" y="762000"/>
            <a:ext cx="10668000" cy="1524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896238-C5B3-4F3C-97FA-890E1A51A203}"/>
              </a:ext>
            </a:extLst>
          </p:cNvPr>
          <p:cNvSpPr>
            <a:spLocks noGrp="1"/>
          </p:cNvSpPr>
          <p:nvPr>
            <p:ph type="body" idx="1"/>
          </p:nvPr>
        </p:nvSpPr>
        <p:spPr>
          <a:xfrm>
            <a:off x="762000" y="2286000"/>
            <a:ext cx="10668000" cy="38180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1D6E4474-0442-4E4B-9E5B-CA7B3951C1DA}"/>
              </a:ext>
            </a:extLst>
          </p:cNvPr>
          <p:cNvSpPr>
            <a:spLocks noGrp="1"/>
          </p:cNvSpPr>
          <p:nvPr>
            <p:ph type="dt" sz="half" idx="2"/>
          </p:nvPr>
        </p:nvSpPr>
        <p:spPr>
          <a:xfrm>
            <a:off x="9389165" y="194320"/>
            <a:ext cx="2040835"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76969C88-B244-455D-A017-012B25B1ACDD}" type="datetimeFigureOut">
              <a:rPr lang="en-US" smtClean="0"/>
              <a:pPr/>
              <a:t>5/1/22</a:t>
            </a:fld>
            <a:endParaRPr lang="en-US"/>
          </a:p>
        </p:txBody>
      </p:sp>
      <p:sp>
        <p:nvSpPr>
          <p:cNvPr id="5" name="Footer Placeholder 4">
            <a:extLst>
              <a:ext uri="{FF2B5EF4-FFF2-40B4-BE49-F238E27FC236}">
                <a16:creationId xmlns:a16="http://schemas.microsoft.com/office/drawing/2014/main" id="{E0626A98-F887-40E1-B9BA-9D93DE90E022}"/>
              </a:ext>
            </a:extLst>
          </p:cNvPr>
          <p:cNvSpPr>
            <a:spLocks noGrp="1"/>
          </p:cNvSpPr>
          <p:nvPr>
            <p:ph type="ftr" sz="quarter" idx="3"/>
          </p:nvPr>
        </p:nvSpPr>
        <p:spPr>
          <a:xfrm>
            <a:off x="761999" y="6356350"/>
            <a:ext cx="6612835" cy="365125"/>
          </a:xfrm>
          <a:prstGeom prst="rect">
            <a:avLst/>
          </a:prstGeom>
        </p:spPr>
        <p:txBody>
          <a:bodyPr vert="horz" lIns="91440" tIns="45720" rIns="91440" bIns="45720" rtlCol="0" anchor="ctr"/>
          <a:lstStyle>
            <a:lvl1pPr algn="l">
              <a:defRPr sz="1200">
                <a:solidFill>
                  <a:schemeClr val="tx1">
                    <a:tint val="75000"/>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482C8119-73F6-4713-9AD3-3628DCDFB8F2}"/>
              </a:ext>
            </a:extLst>
          </p:cNvPr>
          <p:cNvSpPr>
            <a:spLocks noGrp="1"/>
          </p:cNvSpPr>
          <p:nvPr>
            <p:ph type="sldNum" sz="quarter" idx="4"/>
          </p:nvPr>
        </p:nvSpPr>
        <p:spPr>
          <a:xfrm>
            <a:off x="9906000" y="6356350"/>
            <a:ext cx="1524000" cy="365125"/>
          </a:xfrm>
          <a:prstGeom prst="rect">
            <a:avLst/>
          </a:prstGeom>
        </p:spPr>
        <p:txBody>
          <a:bodyPr vert="horz" lIns="91440" tIns="45720" rIns="91440" bIns="45720" rtlCol="0" anchor="ctr"/>
          <a:lstStyle>
            <a:lvl1pPr algn="r">
              <a:defRPr sz="1200">
                <a:solidFill>
                  <a:schemeClr val="tx1">
                    <a:tint val="75000"/>
                    <a:alpha val="70000"/>
                  </a:schemeClr>
                </a:solidFill>
              </a:defRPr>
            </a:lvl1pPr>
          </a:lstStyle>
          <a:p>
            <a:fld id="{07CE569E-9B7C-4CB9-AB80-C0841F922CFF}" type="slidenum">
              <a:rPr lang="en-US" smtClean="0"/>
              <a:pPr/>
              <a:t>‹#›</a:t>
            </a:fld>
            <a:endParaRPr lang="en-US"/>
          </a:p>
        </p:txBody>
      </p:sp>
    </p:spTree>
    <p:extLst>
      <p:ext uri="{BB962C8B-B14F-4D97-AF65-F5344CB8AC3E}">
        <p14:creationId xmlns:p14="http://schemas.microsoft.com/office/powerpoint/2010/main" val="3958544681"/>
      </p:ext>
    </p:extLst>
  </p:cSld>
  <p:clrMap bg1="dk1" tx1="lt1" bg2="dk2" tx2="lt2" accent1="accent1" accent2="accent2" accent3="accent3" accent4="accent4" accent5="accent5" accent6="accent6" hlink="hlink" folHlink="folHlink"/>
  <p:sldLayoutIdLst>
    <p:sldLayoutId id="2147484044" r:id="rId1"/>
    <p:sldLayoutId id="2147484045" r:id="rId2"/>
    <p:sldLayoutId id="2147484046" r:id="rId3"/>
    <p:sldLayoutId id="2147484047" r:id="rId4"/>
    <p:sldLayoutId id="2147484048" r:id="rId5"/>
    <p:sldLayoutId id="2147484054" r:id="rId6"/>
    <p:sldLayoutId id="2147484049" r:id="rId7"/>
    <p:sldLayoutId id="2147484050" r:id="rId8"/>
    <p:sldLayoutId id="2147484051" r:id="rId9"/>
    <p:sldLayoutId id="2147484053" r:id="rId10"/>
    <p:sldLayoutId id="214748405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25000"/>
        </a:lnSpc>
        <a:spcBef>
          <a:spcPts val="1000"/>
        </a:spcBef>
        <a:buFont typeface="Arial" panose="020B0604020202020204" pitchFamily="34" charset="0"/>
        <a:buChar char="•"/>
        <a:defRPr sz="2800" kern="1200">
          <a:solidFill>
            <a:schemeClr val="tx1">
              <a:alpha val="70000"/>
            </a:schemeClr>
          </a:solidFill>
          <a:latin typeface="+mn-lt"/>
          <a:ea typeface="+mn-ea"/>
          <a:cs typeface="+mn-cs"/>
        </a:defRPr>
      </a:lvl1pPr>
      <a:lvl2pPr marL="685800" indent="-228600" algn="l" defTabSz="914400" rtl="0" eaLnBrk="1" latinLnBrk="0" hangingPunct="1">
        <a:lnSpc>
          <a:spcPct val="125000"/>
        </a:lnSpc>
        <a:spcBef>
          <a:spcPts val="500"/>
        </a:spcBef>
        <a:buFont typeface="Arial" panose="020B0604020202020204" pitchFamily="34" charset="0"/>
        <a:buChar char="•"/>
        <a:defRPr sz="2400" kern="1200">
          <a:solidFill>
            <a:schemeClr val="tx1">
              <a:alpha val="70000"/>
            </a:schemeClr>
          </a:solidFill>
          <a:latin typeface="+mn-lt"/>
          <a:ea typeface="+mn-ea"/>
          <a:cs typeface="+mn-cs"/>
        </a:defRPr>
      </a:lvl2pPr>
      <a:lvl3pPr marL="1143000" indent="-228600" algn="l" defTabSz="914400" rtl="0" eaLnBrk="1" latinLnBrk="0" hangingPunct="1">
        <a:lnSpc>
          <a:spcPct val="125000"/>
        </a:lnSpc>
        <a:spcBef>
          <a:spcPts val="500"/>
        </a:spcBef>
        <a:buFont typeface="Arial" panose="020B0604020202020204" pitchFamily="34" charset="0"/>
        <a:buChar char="•"/>
        <a:defRPr sz="2000" kern="1200">
          <a:solidFill>
            <a:schemeClr val="tx1">
              <a:alpha val="70000"/>
            </a:schemeClr>
          </a:solidFill>
          <a:latin typeface="+mn-lt"/>
          <a:ea typeface="+mn-ea"/>
          <a:cs typeface="+mn-cs"/>
        </a:defRPr>
      </a:lvl3pPr>
      <a:lvl4pPr marL="16002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4pPr>
      <a:lvl5pPr marL="2057400" indent="-228600" algn="l" defTabSz="914400" rtl="0" eaLnBrk="1" latinLnBrk="0" hangingPunct="1">
        <a:lnSpc>
          <a:spcPct val="125000"/>
        </a:lnSpc>
        <a:spcBef>
          <a:spcPts val="500"/>
        </a:spcBef>
        <a:buFont typeface="Arial" panose="020B0604020202020204" pitchFamily="34" charset="0"/>
        <a:buChar char="•"/>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6280E567-205B-684D-8AD3-BDA5EF2ABB12}"/>
              </a:ext>
            </a:extLst>
          </p:cNvPr>
          <p:cNvSpPr>
            <a:spLocks noGrp="1"/>
          </p:cNvSpPr>
          <p:nvPr>
            <p:ph type="ctrTitle"/>
          </p:nvPr>
        </p:nvSpPr>
        <p:spPr>
          <a:xfrm>
            <a:off x="6858000" y="1524000"/>
            <a:ext cx="4572000" cy="2286000"/>
          </a:xfrm>
        </p:spPr>
        <p:txBody>
          <a:bodyPr>
            <a:normAutofit/>
          </a:bodyPr>
          <a:lstStyle/>
          <a:p>
            <a:pPr algn="l"/>
            <a:r>
              <a:rPr lang="en-US" sz="4400"/>
              <a:t>Relief Management System</a:t>
            </a:r>
            <a:endParaRPr lang="en-US" sz="4400" dirty="0"/>
          </a:p>
        </p:txBody>
      </p:sp>
      <p:sp>
        <p:nvSpPr>
          <p:cNvPr id="3" name="Subtitle 2">
            <a:extLst>
              <a:ext uri="{FF2B5EF4-FFF2-40B4-BE49-F238E27FC236}">
                <a16:creationId xmlns:a16="http://schemas.microsoft.com/office/drawing/2014/main" id="{73EB34CE-2EF2-2645-BEA2-5CCB42718923}"/>
              </a:ext>
            </a:extLst>
          </p:cNvPr>
          <p:cNvSpPr>
            <a:spLocks noGrp="1"/>
          </p:cNvSpPr>
          <p:nvPr>
            <p:ph type="subTitle" idx="1"/>
          </p:nvPr>
        </p:nvSpPr>
        <p:spPr>
          <a:xfrm>
            <a:off x="6858000" y="4571999"/>
            <a:ext cx="4572000" cy="1524000"/>
          </a:xfrm>
        </p:spPr>
        <p:txBody>
          <a:bodyPr>
            <a:normAutofit fontScale="62500" lnSpcReduction="20000"/>
          </a:bodyPr>
          <a:lstStyle/>
          <a:p>
            <a:pPr algn="l"/>
            <a:r>
              <a:rPr lang="en-US" sz="2600" spc="50" dirty="0"/>
              <a:t>Presented By</a:t>
            </a:r>
          </a:p>
          <a:p>
            <a:pPr algn="l"/>
            <a:r>
              <a:rPr lang="en-US" sz="2600" spc="50" dirty="0"/>
              <a:t>Bhatt, Meghanshu  - 002961585</a:t>
            </a:r>
          </a:p>
          <a:p>
            <a:pPr algn="l"/>
            <a:r>
              <a:rPr lang="en-US" sz="2600" spc="50" dirty="0"/>
              <a:t>Khanna</a:t>
            </a:r>
            <a:r>
              <a:rPr lang="en-US" sz="2600" spc="50"/>
              <a:t>, Raghav - 001088094</a:t>
            </a:r>
            <a:endParaRPr lang="en-US" sz="2600" spc="50" dirty="0"/>
          </a:p>
          <a:p>
            <a:pPr algn="l"/>
            <a:r>
              <a:rPr lang="en-US" sz="2600" spc="50" dirty="0"/>
              <a:t>Tiwari, Arjun </a:t>
            </a:r>
            <a:r>
              <a:rPr lang="en-US" sz="2600" spc="50" dirty="0" err="1"/>
              <a:t>Nandkishor</a:t>
            </a:r>
            <a:r>
              <a:rPr lang="en-US" sz="2600" spc="50" dirty="0"/>
              <a:t>  - 002176236</a:t>
            </a:r>
          </a:p>
          <a:p>
            <a:pPr algn="l"/>
            <a:endParaRPr lang="en-US" dirty="0"/>
          </a:p>
        </p:txBody>
      </p:sp>
      <p:pic>
        <p:nvPicPr>
          <p:cNvPr id="4" name="Picture 3">
            <a:extLst>
              <a:ext uri="{FF2B5EF4-FFF2-40B4-BE49-F238E27FC236}">
                <a16:creationId xmlns:a16="http://schemas.microsoft.com/office/drawing/2014/main" id="{05ABC155-AA6E-029E-13CB-191A6F1E8F0C}"/>
              </a:ext>
            </a:extLst>
          </p:cNvPr>
          <p:cNvPicPr>
            <a:picLocks noChangeAspect="1"/>
          </p:cNvPicPr>
          <p:nvPr/>
        </p:nvPicPr>
        <p:blipFill rotWithShape="1">
          <a:blip r:embed="rId2"/>
          <a:srcRect l="3697" r="31164" b="-2"/>
          <a:stretch/>
        </p:blipFill>
        <p:spPr>
          <a:xfrm>
            <a:off x="-8" y="762006"/>
            <a:ext cx="5948805" cy="6095979"/>
          </a:xfrm>
          <a:custGeom>
            <a:avLst/>
            <a:gdLst/>
            <a:ahLst/>
            <a:cxnLst/>
            <a:rect l="l" t="t" r="r" b="b"/>
            <a:pathLst>
              <a:path w="5948805" h="6095979">
                <a:moveTo>
                  <a:pt x="1573832" y="765"/>
                </a:moveTo>
                <a:cubicBezTo>
                  <a:pt x="1940190" y="-10734"/>
                  <a:pt x="2329345" y="109280"/>
                  <a:pt x="2734663" y="238687"/>
                </a:cubicBezTo>
                <a:cubicBezTo>
                  <a:pt x="4118244" y="680647"/>
                  <a:pt x="5296697" y="1302752"/>
                  <a:pt x="5668316" y="3639516"/>
                </a:cubicBezTo>
                <a:cubicBezTo>
                  <a:pt x="5788298" y="4393559"/>
                  <a:pt x="5890546" y="5142244"/>
                  <a:pt x="5937022" y="5865869"/>
                </a:cubicBezTo>
                <a:lnTo>
                  <a:pt x="5948805" y="6095979"/>
                </a:lnTo>
                <a:lnTo>
                  <a:pt x="0" y="6095979"/>
                </a:lnTo>
                <a:lnTo>
                  <a:pt x="0" y="1621672"/>
                </a:lnTo>
                <a:lnTo>
                  <a:pt x="36310" y="1518814"/>
                </a:lnTo>
                <a:cubicBezTo>
                  <a:pt x="109805" y="1321982"/>
                  <a:pt x="192755" y="1133640"/>
                  <a:pt x="287891" y="956872"/>
                </a:cubicBezTo>
                <a:cubicBezTo>
                  <a:pt x="669453" y="247734"/>
                  <a:pt x="1102800" y="15549"/>
                  <a:pt x="1573832" y="765"/>
                </a:cubicBezTo>
                <a:close/>
              </a:path>
            </a:pathLst>
          </a:custGeom>
        </p:spPr>
      </p:pic>
      <p:sp>
        <p:nvSpPr>
          <p:cNvPr id="11" name="Freeform: Shape 10">
            <a:extLst>
              <a:ext uri="{FF2B5EF4-FFF2-40B4-BE49-F238E27FC236}">
                <a16:creationId xmlns:a16="http://schemas.microsoft.com/office/drawing/2014/main" id="{F47DB6CD-8E9E-4643-B3B6-01BD80429B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23838" y="538152"/>
            <a:ext cx="6095989" cy="6543686"/>
          </a:xfrm>
          <a:custGeom>
            <a:avLst/>
            <a:gdLst>
              <a:gd name="connsiteX0" fmla="*/ 0 w 4033589"/>
              <a:gd name="connsiteY0" fmla="*/ 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8" fmla="*/ 0 w 4033589"/>
              <a:gd name="connsiteY8" fmla="*/ 0 h 6858000"/>
              <a:gd name="connsiteX0" fmla="*/ 0 w 4033589"/>
              <a:gd name="connsiteY0" fmla="*/ 6858000 h 6858000"/>
              <a:gd name="connsiteX1" fmla="*/ 1878934 w 4033589"/>
              <a:gd name="connsiteY1" fmla="*/ 0 h 6858000"/>
              <a:gd name="connsiteX2" fmla="*/ 1882313 w 4033589"/>
              <a:gd name="connsiteY2" fmla="*/ 2021 h 6858000"/>
              <a:gd name="connsiteX3" fmla="*/ 3475371 w 4033589"/>
              <a:gd name="connsiteY3" fmla="*/ 1517967 h 6858000"/>
              <a:gd name="connsiteX4" fmla="*/ 3975977 w 4033589"/>
              <a:gd name="connsiteY4" fmla="*/ 4379386 h 6858000"/>
              <a:gd name="connsiteX5" fmla="*/ 3312864 w 4033589"/>
              <a:gd name="connsiteY5" fmla="*/ 6852362 h 6858000"/>
              <a:gd name="connsiteX6" fmla="*/ 3310593 w 4033589"/>
              <a:gd name="connsiteY6" fmla="*/ 6858000 h 6858000"/>
              <a:gd name="connsiteX7" fmla="*/ 0 w 4033589"/>
              <a:gd name="connsiteY7" fmla="*/ 6858000 h 685800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1787494 w 3942149"/>
              <a:gd name="connsiteY0" fmla="*/ 0 h 6949440"/>
              <a:gd name="connsiteX1" fmla="*/ 1790873 w 3942149"/>
              <a:gd name="connsiteY1" fmla="*/ 2021 h 6949440"/>
              <a:gd name="connsiteX2" fmla="*/ 3383931 w 3942149"/>
              <a:gd name="connsiteY2" fmla="*/ 1517967 h 6949440"/>
              <a:gd name="connsiteX3" fmla="*/ 3884537 w 3942149"/>
              <a:gd name="connsiteY3" fmla="*/ 4379386 h 6949440"/>
              <a:gd name="connsiteX4" fmla="*/ 3221424 w 3942149"/>
              <a:gd name="connsiteY4" fmla="*/ 6852362 h 6949440"/>
              <a:gd name="connsiteX5" fmla="*/ 3219153 w 3942149"/>
              <a:gd name="connsiteY5" fmla="*/ 6858000 h 6949440"/>
              <a:gd name="connsiteX6" fmla="*/ 0 w 3942149"/>
              <a:gd name="connsiteY6" fmla="*/ 6949440 h 6949440"/>
              <a:gd name="connsiteX0" fmla="*/ 0 w 2154655"/>
              <a:gd name="connsiteY0" fmla="*/ 0 h 6858000"/>
              <a:gd name="connsiteX1" fmla="*/ 3379 w 2154655"/>
              <a:gd name="connsiteY1" fmla="*/ 2021 h 6858000"/>
              <a:gd name="connsiteX2" fmla="*/ 1596437 w 2154655"/>
              <a:gd name="connsiteY2" fmla="*/ 1517967 h 6858000"/>
              <a:gd name="connsiteX3" fmla="*/ 2097043 w 2154655"/>
              <a:gd name="connsiteY3" fmla="*/ 4379386 h 6858000"/>
              <a:gd name="connsiteX4" fmla="*/ 1433930 w 2154655"/>
              <a:gd name="connsiteY4" fmla="*/ 6852362 h 6858000"/>
              <a:gd name="connsiteX5" fmla="*/ 1431659 w 2154655"/>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4655" h="6858000">
                <a:moveTo>
                  <a:pt x="0" y="0"/>
                </a:moveTo>
                <a:lnTo>
                  <a:pt x="3379" y="2021"/>
                </a:lnTo>
                <a:cubicBezTo>
                  <a:pt x="667061" y="423753"/>
                  <a:pt x="1239365" y="963389"/>
                  <a:pt x="1596437" y="1517967"/>
                </a:cubicBezTo>
                <a:cubicBezTo>
                  <a:pt x="2133142" y="2350886"/>
                  <a:pt x="2239839" y="3395752"/>
                  <a:pt x="2097043" y="4379386"/>
                </a:cubicBezTo>
                <a:cubicBezTo>
                  <a:pt x="2032295" y="4824358"/>
                  <a:pt x="1812506" y="5869368"/>
                  <a:pt x="1433930" y="6852362"/>
                </a:cubicBezTo>
                <a:lnTo>
                  <a:pt x="1431659" y="685800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Avenir Next LT Pro Light"/>
            </a:endParaRPr>
          </a:p>
        </p:txBody>
      </p:sp>
    </p:spTree>
    <p:extLst>
      <p:ext uri="{BB962C8B-B14F-4D97-AF65-F5344CB8AC3E}">
        <p14:creationId xmlns:p14="http://schemas.microsoft.com/office/powerpoint/2010/main" val="31619329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1614-36DB-5248-9221-1D15F310BA7A}"/>
              </a:ext>
            </a:extLst>
          </p:cNvPr>
          <p:cNvSpPr>
            <a:spLocks noGrp="1"/>
          </p:cNvSpPr>
          <p:nvPr>
            <p:ph type="title"/>
          </p:nvPr>
        </p:nvSpPr>
        <p:spPr/>
        <p:txBody>
          <a:bodyPr/>
          <a:lstStyle/>
          <a:p>
            <a:r>
              <a:rPr lang="en-US" dirty="0"/>
              <a:t>Roles &amp; Capabilities</a:t>
            </a:r>
          </a:p>
        </p:txBody>
      </p:sp>
      <p:sp>
        <p:nvSpPr>
          <p:cNvPr id="3" name="Content Placeholder 2">
            <a:extLst>
              <a:ext uri="{FF2B5EF4-FFF2-40B4-BE49-F238E27FC236}">
                <a16:creationId xmlns:a16="http://schemas.microsoft.com/office/drawing/2014/main" id="{244EE15A-6B49-4048-B364-FDFEA3433806}"/>
              </a:ext>
            </a:extLst>
          </p:cNvPr>
          <p:cNvSpPr>
            <a:spLocks noGrp="1"/>
          </p:cNvSpPr>
          <p:nvPr>
            <p:ph idx="1"/>
          </p:nvPr>
        </p:nvSpPr>
        <p:spPr/>
        <p:txBody>
          <a:bodyPr>
            <a:normAutofit/>
          </a:bodyPr>
          <a:lstStyle/>
          <a:p>
            <a:pPr>
              <a:buFont typeface="Wingdings" pitchFamily="2" charset="2"/>
              <a:buChar char="q"/>
            </a:pPr>
            <a:r>
              <a:rPr lang="en-US" dirty="0"/>
              <a:t> </a:t>
            </a:r>
            <a:r>
              <a:rPr lang="en-US" u="sng" dirty="0"/>
              <a:t>Blood Bank Admin Role</a:t>
            </a:r>
          </a:p>
          <a:p>
            <a:pPr marL="0" indent="0">
              <a:buNone/>
            </a:pPr>
            <a:r>
              <a:rPr lang="en-US" dirty="0"/>
              <a:t>	The responsibility of this admin is to manage different 	blood types and requests from communities</a:t>
            </a:r>
          </a:p>
          <a:p>
            <a:pPr>
              <a:buFont typeface="Wingdings" pitchFamily="2" charset="2"/>
              <a:buChar char="q"/>
            </a:pPr>
            <a:r>
              <a:rPr lang="en-US" dirty="0"/>
              <a:t> </a:t>
            </a:r>
            <a:r>
              <a:rPr lang="en-US" u="sng" dirty="0"/>
              <a:t>Food Admin Role</a:t>
            </a:r>
          </a:p>
          <a:p>
            <a:pPr marL="0" indent="0">
              <a:buNone/>
            </a:pPr>
            <a:r>
              <a:rPr lang="en-US" dirty="0"/>
              <a:t>	The responsibility of this admin is to manage community 	food requests and food inventory</a:t>
            </a:r>
          </a:p>
        </p:txBody>
      </p:sp>
    </p:spTree>
    <p:extLst>
      <p:ext uri="{BB962C8B-B14F-4D97-AF65-F5344CB8AC3E}">
        <p14:creationId xmlns:p14="http://schemas.microsoft.com/office/powerpoint/2010/main" val="25251871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1614-36DB-5248-9221-1D15F310BA7A}"/>
              </a:ext>
            </a:extLst>
          </p:cNvPr>
          <p:cNvSpPr>
            <a:spLocks noGrp="1"/>
          </p:cNvSpPr>
          <p:nvPr>
            <p:ph type="title"/>
          </p:nvPr>
        </p:nvSpPr>
        <p:spPr/>
        <p:txBody>
          <a:bodyPr/>
          <a:lstStyle/>
          <a:p>
            <a:r>
              <a:rPr lang="en-US" dirty="0"/>
              <a:t>Roles &amp; Capabilities</a:t>
            </a:r>
          </a:p>
        </p:txBody>
      </p:sp>
      <p:sp>
        <p:nvSpPr>
          <p:cNvPr id="3" name="Content Placeholder 2">
            <a:extLst>
              <a:ext uri="{FF2B5EF4-FFF2-40B4-BE49-F238E27FC236}">
                <a16:creationId xmlns:a16="http://schemas.microsoft.com/office/drawing/2014/main" id="{244EE15A-6B49-4048-B364-FDFEA3433806}"/>
              </a:ext>
            </a:extLst>
          </p:cNvPr>
          <p:cNvSpPr>
            <a:spLocks noGrp="1"/>
          </p:cNvSpPr>
          <p:nvPr>
            <p:ph idx="1"/>
          </p:nvPr>
        </p:nvSpPr>
        <p:spPr/>
        <p:txBody>
          <a:bodyPr>
            <a:normAutofit fontScale="92500"/>
          </a:bodyPr>
          <a:lstStyle/>
          <a:p>
            <a:pPr>
              <a:buFont typeface="Wingdings" pitchFamily="2" charset="2"/>
              <a:buChar char="q"/>
            </a:pPr>
            <a:r>
              <a:rPr lang="en-US" dirty="0"/>
              <a:t> </a:t>
            </a:r>
            <a:r>
              <a:rPr lang="en-US" u="sng" dirty="0"/>
              <a:t>Shelter Admin Role</a:t>
            </a:r>
          </a:p>
          <a:p>
            <a:pPr marL="0" indent="0">
              <a:buNone/>
            </a:pPr>
            <a:r>
              <a:rPr lang="en-US" dirty="0"/>
              <a:t>	The responsibility of this admin is to make shelter and 	manage 	shelter requests from communities</a:t>
            </a:r>
          </a:p>
          <a:p>
            <a:pPr>
              <a:buFont typeface="Wingdings" pitchFamily="2" charset="2"/>
              <a:buChar char="q"/>
            </a:pPr>
            <a:r>
              <a:rPr lang="en-US" u="sng" dirty="0"/>
              <a:t>Police Admin Role</a:t>
            </a:r>
          </a:p>
          <a:p>
            <a:pPr marL="0" indent="0">
              <a:buNone/>
            </a:pPr>
            <a:r>
              <a:rPr lang="en-US" dirty="0"/>
              <a:t>	The responsibility of this admin is to create different types    		of police and manage emergency requests from communities</a:t>
            </a:r>
          </a:p>
        </p:txBody>
      </p:sp>
    </p:spTree>
    <p:extLst>
      <p:ext uri="{BB962C8B-B14F-4D97-AF65-F5344CB8AC3E}">
        <p14:creationId xmlns:p14="http://schemas.microsoft.com/office/powerpoint/2010/main" val="11407294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1614-36DB-5248-9221-1D15F310BA7A}"/>
              </a:ext>
            </a:extLst>
          </p:cNvPr>
          <p:cNvSpPr>
            <a:spLocks noGrp="1"/>
          </p:cNvSpPr>
          <p:nvPr>
            <p:ph type="title"/>
          </p:nvPr>
        </p:nvSpPr>
        <p:spPr/>
        <p:txBody>
          <a:bodyPr/>
          <a:lstStyle/>
          <a:p>
            <a:r>
              <a:rPr lang="en-US" dirty="0"/>
              <a:t>Roles &amp; Capabilities</a:t>
            </a:r>
          </a:p>
        </p:txBody>
      </p:sp>
      <p:sp>
        <p:nvSpPr>
          <p:cNvPr id="3" name="Content Placeholder 2">
            <a:extLst>
              <a:ext uri="{FF2B5EF4-FFF2-40B4-BE49-F238E27FC236}">
                <a16:creationId xmlns:a16="http://schemas.microsoft.com/office/drawing/2014/main" id="{244EE15A-6B49-4048-B364-FDFEA3433806}"/>
              </a:ext>
            </a:extLst>
          </p:cNvPr>
          <p:cNvSpPr>
            <a:spLocks noGrp="1"/>
          </p:cNvSpPr>
          <p:nvPr>
            <p:ph idx="1"/>
          </p:nvPr>
        </p:nvSpPr>
        <p:spPr/>
        <p:txBody>
          <a:bodyPr>
            <a:normAutofit/>
          </a:bodyPr>
          <a:lstStyle/>
          <a:p>
            <a:pPr>
              <a:buFont typeface="Wingdings" pitchFamily="2" charset="2"/>
              <a:buChar char="q"/>
            </a:pPr>
            <a:r>
              <a:rPr lang="en-US" dirty="0"/>
              <a:t> </a:t>
            </a:r>
            <a:r>
              <a:rPr lang="en-US" u="sng" dirty="0"/>
              <a:t>Fire Admin Role</a:t>
            </a:r>
          </a:p>
          <a:p>
            <a:pPr marL="0" indent="0">
              <a:buNone/>
            </a:pPr>
            <a:r>
              <a:rPr lang="en-US" dirty="0"/>
              <a:t>	The responsibility of this admin is to aid the community 	with an emergency request like a fire</a:t>
            </a:r>
          </a:p>
        </p:txBody>
      </p:sp>
    </p:spTree>
    <p:extLst>
      <p:ext uri="{BB962C8B-B14F-4D97-AF65-F5344CB8AC3E}">
        <p14:creationId xmlns:p14="http://schemas.microsoft.com/office/powerpoint/2010/main" val="5161217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901C2-63F0-2743-8074-CF228306A3C8}"/>
              </a:ext>
            </a:extLst>
          </p:cNvPr>
          <p:cNvSpPr>
            <a:spLocks noGrp="1"/>
          </p:cNvSpPr>
          <p:nvPr>
            <p:ph type="title"/>
          </p:nvPr>
        </p:nvSpPr>
        <p:spPr/>
        <p:txBody>
          <a:bodyPr/>
          <a:lstStyle/>
          <a:p>
            <a:r>
              <a:rPr lang="en-US" dirty="0"/>
              <a:t>Key Functionality</a:t>
            </a:r>
          </a:p>
        </p:txBody>
      </p:sp>
      <p:sp>
        <p:nvSpPr>
          <p:cNvPr id="3" name="Content Placeholder 2">
            <a:extLst>
              <a:ext uri="{FF2B5EF4-FFF2-40B4-BE49-F238E27FC236}">
                <a16:creationId xmlns:a16="http://schemas.microsoft.com/office/drawing/2014/main" id="{CB62CC59-3A0C-EA42-B99C-CD35E0AE2390}"/>
              </a:ext>
            </a:extLst>
          </p:cNvPr>
          <p:cNvSpPr>
            <a:spLocks noGrp="1"/>
          </p:cNvSpPr>
          <p:nvPr>
            <p:ph idx="1"/>
          </p:nvPr>
        </p:nvSpPr>
        <p:spPr/>
        <p:txBody>
          <a:bodyPr/>
          <a:lstStyle/>
          <a:p>
            <a:r>
              <a:rPr lang="en-IN" dirty="0"/>
              <a:t>A transparent system where the admin can monitor all the work requests</a:t>
            </a:r>
          </a:p>
          <a:p>
            <a:r>
              <a:rPr lang="en-IN" dirty="0"/>
              <a:t>Cross network communication with an ability to seek help from other networks in case of resource full</a:t>
            </a:r>
            <a:br>
              <a:rPr lang="en-IN" dirty="0"/>
            </a:br>
            <a:endParaRPr lang="en-IN" dirty="0"/>
          </a:p>
          <a:p>
            <a:endParaRPr lang="en-US" dirty="0"/>
          </a:p>
        </p:txBody>
      </p:sp>
    </p:spTree>
    <p:extLst>
      <p:ext uri="{BB962C8B-B14F-4D97-AF65-F5344CB8AC3E}">
        <p14:creationId xmlns:p14="http://schemas.microsoft.com/office/powerpoint/2010/main" val="40259012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18" name="Freeform: Shape 17">
            <a:extLst>
              <a:ext uri="{FF2B5EF4-FFF2-40B4-BE49-F238E27FC236}">
                <a16:creationId xmlns:a16="http://schemas.microsoft.com/office/drawing/2014/main" id="{8C3ED992-EB89-4C2F-8A9A-947E91BC61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6000" cy="6858000"/>
          </a:xfrm>
          <a:custGeom>
            <a:avLst/>
            <a:gdLst>
              <a:gd name="connsiteX0" fmla="*/ 0 w 6096000"/>
              <a:gd name="connsiteY0" fmla="*/ 0 h 6858000"/>
              <a:gd name="connsiteX1" fmla="*/ 2758239 w 6096000"/>
              <a:gd name="connsiteY1" fmla="*/ 0 h 6858000"/>
              <a:gd name="connsiteX2" fmla="*/ 2916747 w 6096000"/>
              <a:gd name="connsiteY2" fmla="*/ 218181 h 6858000"/>
              <a:gd name="connsiteX3" fmla="*/ 4839749 w 6096000"/>
              <a:gd name="connsiteY3" fmla="*/ 2631787 h 6858000"/>
              <a:gd name="connsiteX4" fmla="*/ 6095001 w 6096000"/>
              <a:gd name="connsiteY4" fmla="*/ 5672947 h 6858000"/>
              <a:gd name="connsiteX5" fmla="*/ 5792922 w 6096000"/>
              <a:gd name="connsiteY5" fmla="*/ 6612444 h 6858000"/>
              <a:gd name="connsiteX6" fmla="*/ 5671607 w 6096000"/>
              <a:gd name="connsiteY6" fmla="*/ 6771753 h 6858000"/>
              <a:gd name="connsiteX7" fmla="*/ 5591643 w 6096000"/>
              <a:gd name="connsiteY7" fmla="*/ 6858000 h 6858000"/>
              <a:gd name="connsiteX8" fmla="*/ 0 w 6096000"/>
              <a:gd name="connsiteY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96000" h="6858000">
                <a:moveTo>
                  <a:pt x="0" y="0"/>
                </a:moveTo>
                <a:lnTo>
                  <a:pt x="2758239" y="0"/>
                </a:lnTo>
                <a:lnTo>
                  <a:pt x="2916747" y="218181"/>
                </a:lnTo>
                <a:cubicBezTo>
                  <a:pt x="3525935" y="1023180"/>
                  <a:pt x="4281133" y="1818277"/>
                  <a:pt x="4839749" y="2631787"/>
                </a:cubicBezTo>
                <a:cubicBezTo>
                  <a:pt x="5571203" y="3696928"/>
                  <a:pt x="6122704" y="4799581"/>
                  <a:pt x="6095001" y="5672947"/>
                </a:cubicBezTo>
                <a:cubicBezTo>
                  <a:pt x="6083564" y="6040467"/>
                  <a:pt x="5972980" y="6348559"/>
                  <a:pt x="5792922" y="6612444"/>
                </a:cubicBezTo>
                <a:cubicBezTo>
                  <a:pt x="5755410" y="6667420"/>
                  <a:pt x="5714882" y="6720477"/>
                  <a:pt x="5671607" y="6771753"/>
                </a:cubicBezTo>
                <a:lnTo>
                  <a:pt x="5591643" y="6858000"/>
                </a:lnTo>
                <a:lnTo>
                  <a:pt x="0" y="685800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55F5D1E8-E605-4EFC-8912-6E191F84FE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789134">
            <a:off x="2400596" y="454890"/>
            <a:ext cx="3969651" cy="5948221"/>
          </a:xfrm>
          <a:custGeom>
            <a:avLst/>
            <a:gdLst>
              <a:gd name="connsiteX0" fmla="*/ 4594048 w 9861488"/>
              <a:gd name="connsiteY0" fmla="*/ 11458472 h 11458472"/>
              <a:gd name="connsiteX1" fmla="*/ 0 w 9861488"/>
              <a:gd name="connsiteY1" fmla="*/ 5948221 h 11458472"/>
              <a:gd name="connsiteX2" fmla="*/ 1863 w 9861488"/>
              <a:gd name="connsiteY2" fmla="*/ 5698862 h 11458472"/>
              <a:gd name="connsiteX3" fmla="*/ 320025 w 9861488"/>
              <a:gd name="connsiteY3" fmla="*/ 3799836 h 11458472"/>
              <a:gd name="connsiteX4" fmla="*/ 3430486 w 9861488"/>
              <a:gd name="connsiteY4" fmla="*/ 295907 h 11458472"/>
              <a:gd name="connsiteX5" fmla="*/ 3863859 w 9861488"/>
              <a:gd name="connsiteY5" fmla="*/ 55612 h 11458472"/>
              <a:gd name="connsiteX6" fmla="*/ 3969651 w 9861488"/>
              <a:gd name="connsiteY6" fmla="*/ 0 h 11458472"/>
              <a:gd name="connsiteX7" fmla="*/ 9861488 w 9861488"/>
              <a:gd name="connsiteY7" fmla="*/ 7066862 h 11458472"/>
              <a:gd name="connsiteX8" fmla="*/ 4594048 w 9861488"/>
              <a:gd name="connsiteY8" fmla="*/ 11458472 h 11458472"/>
              <a:gd name="connsiteX0" fmla="*/ 0 w 9861488"/>
              <a:gd name="connsiteY0" fmla="*/ 5948221 h 11549912"/>
              <a:gd name="connsiteX1" fmla="*/ 1863 w 9861488"/>
              <a:gd name="connsiteY1" fmla="*/ 5698862 h 11549912"/>
              <a:gd name="connsiteX2" fmla="*/ 320025 w 9861488"/>
              <a:gd name="connsiteY2" fmla="*/ 3799836 h 11549912"/>
              <a:gd name="connsiteX3" fmla="*/ 3430486 w 9861488"/>
              <a:gd name="connsiteY3" fmla="*/ 295907 h 11549912"/>
              <a:gd name="connsiteX4" fmla="*/ 3863859 w 9861488"/>
              <a:gd name="connsiteY4" fmla="*/ 55612 h 11549912"/>
              <a:gd name="connsiteX5" fmla="*/ 3969651 w 9861488"/>
              <a:gd name="connsiteY5" fmla="*/ 0 h 11549912"/>
              <a:gd name="connsiteX6" fmla="*/ 9861488 w 9861488"/>
              <a:gd name="connsiteY6" fmla="*/ 7066862 h 11549912"/>
              <a:gd name="connsiteX7" fmla="*/ 4685488 w 9861488"/>
              <a:gd name="connsiteY7" fmla="*/ 11549912 h 11549912"/>
              <a:gd name="connsiteX0" fmla="*/ 0 w 9861488"/>
              <a:gd name="connsiteY0" fmla="*/ 5948221 h 7066862"/>
              <a:gd name="connsiteX1" fmla="*/ 1863 w 9861488"/>
              <a:gd name="connsiteY1" fmla="*/ 5698862 h 7066862"/>
              <a:gd name="connsiteX2" fmla="*/ 320025 w 9861488"/>
              <a:gd name="connsiteY2" fmla="*/ 3799836 h 7066862"/>
              <a:gd name="connsiteX3" fmla="*/ 3430486 w 9861488"/>
              <a:gd name="connsiteY3" fmla="*/ 295907 h 7066862"/>
              <a:gd name="connsiteX4" fmla="*/ 3863859 w 9861488"/>
              <a:gd name="connsiteY4" fmla="*/ 55612 h 7066862"/>
              <a:gd name="connsiteX5" fmla="*/ 3969651 w 9861488"/>
              <a:gd name="connsiteY5" fmla="*/ 0 h 7066862"/>
              <a:gd name="connsiteX6" fmla="*/ 9861488 w 9861488"/>
              <a:gd name="connsiteY6" fmla="*/ 7066862 h 7066862"/>
              <a:gd name="connsiteX0" fmla="*/ 0 w 3969651"/>
              <a:gd name="connsiteY0" fmla="*/ 5948221 h 5948221"/>
              <a:gd name="connsiteX1" fmla="*/ 1863 w 3969651"/>
              <a:gd name="connsiteY1" fmla="*/ 5698862 h 5948221"/>
              <a:gd name="connsiteX2" fmla="*/ 320025 w 3969651"/>
              <a:gd name="connsiteY2" fmla="*/ 3799836 h 5948221"/>
              <a:gd name="connsiteX3" fmla="*/ 3430486 w 3969651"/>
              <a:gd name="connsiteY3" fmla="*/ 295907 h 5948221"/>
              <a:gd name="connsiteX4" fmla="*/ 3863859 w 3969651"/>
              <a:gd name="connsiteY4" fmla="*/ 55612 h 5948221"/>
              <a:gd name="connsiteX5" fmla="*/ 3969651 w 3969651"/>
              <a:gd name="connsiteY5" fmla="*/ 0 h 5948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651" h="5948221">
                <a:moveTo>
                  <a:pt x="0" y="5948221"/>
                </a:moveTo>
                <a:lnTo>
                  <a:pt x="1863" y="5698862"/>
                </a:lnTo>
                <a:cubicBezTo>
                  <a:pt x="27184" y="5017139"/>
                  <a:pt x="133214" y="4368297"/>
                  <a:pt x="320025" y="3799836"/>
                </a:cubicBezTo>
                <a:cubicBezTo>
                  <a:pt x="810579" y="2305232"/>
                  <a:pt x="2027133" y="1118138"/>
                  <a:pt x="3430486" y="295907"/>
                </a:cubicBezTo>
                <a:cubicBezTo>
                  <a:pt x="3545941" y="228312"/>
                  <a:pt x="3692079" y="146862"/>
                  <a:pt x="3863859" y="55612"/>
                </a:cubicBezTo>
                <a:lnTo>
                  <a:pt x="3969651" y="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p:nvSpPr>
          <p:cNvPr id="2" name="Title 1">
            <a:extLst>
              <a:ext uri="{FF2B5EF4-FFF2-40B4-BE49-F238E27FC236}">
                <a16:creationId xmlns:a16="http://schemas.microsoft.com/office/drawing/2014/main" id="{3B3A5E87-35B1-074D-93AF-2F3FB67CDF4D}"/>
              </a:ext>
            </a:extLst>
          </p:cNvPr>
          <p:cNvSpPr>
            <a:spLocks noGrp="1"/>
          </p:cNvSpPr>
          <p:nvPr>
            <p:ph type="title"/>
          </p:nvPr>
        </p:nvSpPr>
        <p:spPr>
          <a:xfrm>
            <a:off x="6858000" y="1524000"/>
            <a:ext cx="4572000" cy="2286000"/>
          </a:xfrm>
        </p:spPr>
        <p:txBody>
          <a:bodyPr vert="horz" lIns="91440" tIns="45720" rIns="91440" bIns="45720" rtlCol="0" anchor="b">
            <a:normAutofit/>
          </a:bodyPr>
          <a:lstStyle/>
          <a:p>
            <a:r>
              <a:rPr lang="en-US" kern="1200">
                <a:solidFill>
                  <a:schemeClr val="tx1"/>
                </a:solidFill>
                <a:latin typeface="+mj-lt"/>
                <a:ea typeface="+mj-ea"/>
                <a:cs typeface="+mj-cs"/>
              </a:rPr>
              <a:t>UML Diagram</a:t>
            </a:r>
          </a:p>
        </p:txBody>
      </p:sp>
      <p:pic>
        <p:nvPicPr>
          <p:cNvPr id="9" name="Content Placeholder 8" descr="Diagram&#10;&#10;Description automatically generated">
            <a:extLst>
              <a:ext uri="{FF2B5EF4-FFF2-40B4-BE49-F238E27FC236}">
                <a16:creationId xmlns:a16="http://schemas.microsoft.com/office/drawing/2014/main" id="{0342FFE5-9AFC-F44C-9AF6-2B9014BC67BE}"/>
              </a:ext>
            </a:extLst>
          </p:cNvPr>
          <p:cNvPicPr>
            <a:picLocks noGrp="1" noChangeAspect="1"/>
          </p:cNvPicPr>
          <p:nvPr>
            <p:ph idx="1"/>
          </p:nvPr>
        </p:nvPicPr>
        <p:blipFill>
          <a:blip r:embed="rId2"/>
          <a:stretch>
            <a:fillRect/>
          </a:stretch>
        </p:blipFill>
        <p:spPr>
          <a:xfrm>
            <a:off x="830080" y="256674"/>
            <a:ext cx="5572964" cy="6384758"/>
          </a:xfrm>
        </p:spPr>
      </p:pic>
    </p:spTree>
    <p:extLst>
      <p:ext uri="{BB962C8B-B14F-4D97-AF65-F5344CB8AC3E}">
        <p14:creationId xmlns:p14="http://schemas.microsoft.com/office/powerpoint/2010/main" val="28838269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87A0FBA-CC04-4256-A8EB-BB3C543E98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CFD324D-8C24-7846-8EE2-389A6784F714}"/>
              </a:ext>
            </a:extLst>
          </p:cNvPr>
          <p:cNvSpPr>
            <a:spLocks noGrp="1"/>
          </p:cNvSpPr>
          <p:nvPr>
            <p:ph type="title"/>
          </p:nvPr>
        </p:nvSpPr>
        <p:spPr>
          <a:xfrm>
            <a:off x="762000" y="1524000"/>
            <a:ext cx="3018325" cy="4572000"/>
          </a:xfrm>
        </p:spPr>
        <p:txBody>
          <a:bodyPr anchor="t">
            <a:normAutofit/>
          </a:bodyPr>
          <a:lstStyle/>
          <a:p>
            <a:r>
              <a:rPr lang="en-US" sz="3200"/>
              <a:t>Flowchart</a:t>
            </a:r>
          </a:p>
        </p:txBody>
      </p:sp>
      <p:sp>
        <p:nvSpPr>
          <p:cNvPr id="14" name="Freeform: Shape 13">
            <a:extLst>
              <a:ext uri="{FF2B5EF4-FFF2-40B4-BE49-F238E27FC236}">
                <a16:creationId xmlns:a16="http://schemas.microsoft.com/office/drawing/2014/main" id="{87733DA8-1BFC-4737-831B-54DCFE42D6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76836" y="-776836"/>
            <a:ext cx="762001" cy="2315675"/>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85312" h="2315675">
                <a:moveTo>
                  <a:pt x="0" y="2315675"/>
                </a:moveTo>
                <a:lnTo>
                  <a:pt x="0" y="0"/>
                </a:ln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lnTo>
                  <a:pt x="0" y="23156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a:solidFill>
                <a:schemeClr val="bg1"/>
              </a:solidFill>
              <a:latin typeface="Avenir Next LT Pro" panose="020B0504020202020204" pitchFamily="34" charset="0"/>
            </a:endParaRPr>
          </a:p>
        </p:txBody>
      </p:sp>
      <p:sp>
        <p:nvSpPr>
          <p:cNvPr id="16" name="Freeform: Shape 15">
            <a:extLst>
              <a:ext uri="{FF2B5EF4-FFF2-40B4-BE49-F238E27FC236}">
                <a16:creationId xmlns:a16="http://schemas.microsoft.com/office/drawing/2014/main" id="{07836A85-E2B0-48DE-B9E5-8C01D3C9C5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59090" y="1040564"/>
            <a:ext cx="4337540" cy="5817436"/>
          </a:xfrm>
          <a:custGeom>
            <a:avLst/>
            <a:gdLst>
              <a:gd name="connsiteX0" fmla="*/ 3175347 w 4337540"/>
              <a:gd name="connsiteY0" fmla="*/ 710 h 5817436"/>
              <a:gd name="connsiteX1" fmla="*/ 3972229 w 4337540"/>
              <a:gd name="connsiteY1" fmla="*/ 94304 h 5817436"/>
              <a:gd name="connsiteX2" fmla="*/ 4337540 w 4337540"/>
              <a:gd name="connsiteY2" fmla="*/ 181400 h 5817436"/>
              <a:gd name="connsiteX3" fmla="*/ 4337540 w 4337540"/>
              <a:gd name="connsiteY3" fmla="*/ 5817436 h 5817436"/>
              <a:gd name="connsiteX4" fmla="*/ 1006557 w 4337540"/>
              <a:gd name="connsiteY4" fmla="*/ 5817436 h 5817436"/>
              <a:gd name="connsiteX5" fmla="*/ 866510 w 4337540"/>
              <a:gd name="connsiteY5" fmla="*/ 5609583 h 5817436"/>
              <a:gd name="connsiteX6" fmla="*/ 351747 w 4337540"/>
              <a:gd name="connsiteY6" fmla="*/ 2263621 h 5817436"/>
              <a:gd name="connsiteX7" fmla="*/ 1381666 w 4337540"/>
              <a:gd name="connsiteY7" fmla="*/ 845238 h 5817436"/>
              <a:gd name="connsiteX8" fmla="*/ 2751595 w 4337540"/>
              <a:gd name="connsiteY8" fmla="*/ 47742 h 5817436"/>
              <a:gd name="connsiteX9" fmla="*/ 3175347 w 4337540"/>
              <a:gd name="connsiteY9" fmla="*/ 710 h 5817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540" h="5817436">
                <a:moveTo>
                  <a:pt x="3175347" y="710"/>
                </a:moveTo>
                <a:cubicBezTo>
                  <a:pt x="3421493" y="-5064"/>
                  <a:pt x="3686120" y="24227"/>
                  <a:pt x="3972229" y="94304"/>
                </a:cubicBezTo>
                <a:lnTo>
                  <a:pt x="4337540" y="181400"/>
                </a:lnTo>
                <a:lnTo>
                  <a:pt x="4337540" y="5817436"/>
                </a:lnTo>
                <a:lnTo>
                  <a:pt x="1006557" y="5817436"/>
                </a:lnTo>
                <a:lnTo>
                  <a:pt x="866510" y="5609583"/>
                </a:lnTo>
                <a:cubicBezTo>
                  <a:pt x="140071" y="4515211"/>
                  <a:pt x="-376405" y="3480830"/>
                  <a:pt x="351747" y="2263621"/>
                </a:cubicBezTo>
                <a:cubicBezTo>
                  <a:pt x="664977" y="1739861"/>
                  <a:pt x="994988" y="1240809"/>
                  <a:pt x="1381666" y="845238"/>
                </a:cubicBezTo>
                <a:cubicBezTo>
                  <a:pt x="1768346" y="449669"/>
                  <a:pt x="2211693" y="157580"/>
                  <a:pt x="2751595" y="47742"/>
                </a:cubicBezTo>
                <a:cubicBezTo>
                  <a:pt x="2886624" y="20264"/>
                  <a:pt x="3027659" y="4175"/>
                  <a:pt x="3175347" y="71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Shape 17">
            <a:extLst>
              <a:ext uri="{FF2B5EF4-FFF2-40B4-BE49-F238E27FC236}">
                <a16:creationId xmlns:a16="http://schemas.microsoft.com/office/drawing/2014/main" id="{63165769-7A47-4E0F-825D-AF1179DF68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82642" flipH="1">
            <a:off x="7133961" y="946220"/>
            <a:ext cx="5867664" cy="5317986"/>
          </a:xfrm>
          <a:custGeom>
            <a:avLst/>
            <a:gdLst>
              <a:gd name="connsiteX0" fmla="*/ 0 w 1085312"/>
              <a:gd name="connsiteY0" fmla="*/ 2315675 h 2315675"/>
              <a:gd name="connsiteX1" fmla="*/ 0 w 1085312"/>
              <a:gd name="connsiteY1" fmla="*/ 0 h 2315675"/>
              <a:gd name="connsiteX2" fmla="*/ 53089 w 1085312"/>
              <a:gd name="connsiteY2" fmla="*/ 4542 h 2315675"/>
              <a:gd name="connsiteX3" fmla="*/ 790077 w 1085312"/>
              <a:gd name="connsiteY3" fmla="*/ 872756 h 2315675"/>
              <a:gd name="connsiteX4" fmla="*/ 1085252 w 1085312"/>
              <a:gd name="connsiteY4" fmla="*/ 1943649 h 2315675"/>
              <a:gd name="connsiteX5" fmla="*/ 1064832 w 1085312"/>
              <a:gd name="connsiteY5" fmla="*/ 2198094 h 2315675"/>
              <a:gd name="connsiteX6" fmla="*/ 1043734 w 1085312"/>
              <a:gd name="connsiteY6" fmla="*/ 2315675 h 2315675"/>
              <a:gd name="connsiteX7" fmla="*/ 0 w 1085312"/>
              <a:gd name="connsiteY7" fmla="*/ 2315675 h 2315675"/>
              <a:gd name="connsiteX0" fmla="*/ 0 w 1085312"/>
              <a:gd name="connsiteY0" fmla="*/ 0 h 2441440"/>
              <a:gd name="connsiteX1" fmla="*/ 53089 w 1085312"/>
              <a:gd name="connsiteY1" fmla="*/ 4542 h 2441440"/>
              <a:gd name="connsiteX2" fmla="*/ 790077 w 1085312"/>
              <a:gd name="connsiteY2" fmla="*/ 872756 h 2441440"/>
              <a:gd name="connsiteX3" fmla="*/ 1085252 w 1085312"/>
              <a:gd name="connsiteY3" fmla="*/ 1943649 h 2441440"/>
              <a:gd name="connsiteX4" fmla="*/ 1064832 w 1085312"/>
              <a:gd name="connsiteY4" fmla="*/ 2198094 h 2441440"/>
              <a:gd name="connsiteX5" fmla="*/ 1043734 w 1085312"/>
              <a:gd name="connsiteY5" fmla="*/ 2315675 h 2441440"/>
              <a:gd name="connsiteX6" fmla="*/ 59456 w 1085312"/>
              <a:gd name="connsiteY6" fmla="*/ 2441440 h 2441440"/>
              <a:gd name="connsiteX0" fmla="*/ 0 w 1085312"/>
              <a:gd name="connsiteY0" fmla="*/ 0 h 2315675"/>
              <a:gd name="connsiteX1" fmla="*/ 53089 w 1085312"/>
              <a:gd name="connsiteY1" fmla="*/ 4542 h 2315675"/>
              <a:gd name="connsiteX2" fmla="*/ 790077 w 1085312"/>
              <a:gd name="connsiteY2" fmla="*/ 872756 h 2315675"/>
              <a:gd name="connsiteX3" fmla="*/ 1085252 w 1085312"/>
              <a:gd name="connsiteY3" fmla="*/ 1943649 h 2315675"/>
              <a:gd name="connsiteX4" fmla="*/ 1064832 w 1085312"/>
              <a:gd name="connsiteY4" fmla="*/ 2198094 h 2315675"/>
              <a:gd name="connsiteX5" fmla="*/ 1043734 w 1085312"/>
              <a:gd name="connsiteY5" fmla="*/ 2315675 h 2315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312" h="2315675">
                <a:moveTo>
                  <a:pt x="0" y="0"/>
                </a:moveTo>
                <a:lnTo>
                  <a:pt x="53089" y="4542"/>
                </a:lnTo>
                <a:cubicBezTo>
                  <a:pt x="405263" y="73503"/>
                  <a:pt x="612623" y="486635"/>
                  <a:pt x="790077" y="872756"/>
                </a:cubicBezTo>
                <a:cubicBezTo>
                  <a:pt x="937425" y="1193596"/>
                  <a:pt x="1088787" y="1533232"/>
                  <a:pt x="1085252" y="1943649"/>
                </a:cubicBezTo>
                <a:cubicBezTo>
                  <a:pt x="1084528" y="2029058"/>
                  <a:pt x="1077341" y="2113833"/>
                  <a:pt x="1064832" y="2198094"/>
                </a:cubicBezTo>
                <a:lnTo>
                  <a:pt x="1043734" y="2315675"/>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venir Next LT Pro Light"/>
            </a:endParaRPr>
          </a:p>
        </p:txBody>
      </p:sp>
      <p:pic>
        <p:nvPicPr>
          <p:cNvPr id="5" name="Content Placeholder 4" descr="Diagram, schematic&#10;&#10;Description automatically generated">
            <a:extLst>
              <a:ext uri="{FF2B5EF4-FFF2-40B4-BE49-F238E27FC236}">
                <a16:creationId xmlns:a16="http://schemas.microsoft.com/office/drawing/2014/main" id="{623727AC-14D2-8A44-BEF3-809506421CBB}"/>
              </a:ext>
            </a:extLst>
          </p:cNvPr>
          <p:cNvPicPr>
            <a:picLocks noChangeAspect="1"/>
          </p:cNvPicPr>
          <p:nvPr/>
        </p:nvPicPr>
        <p:blipFill>
          <a:blip r:embed="rId2"/>
          <a:stretch>
            <a:fillRect/>
          </a:stretch>
        </p:blipFill>
        <p:spPr>
          <a:xfrm>
            <a:off x="4542324" y="266698"/>
            <a:ext cx="3992075" cy="6324603"/>
          </a:xfrm>
          <a:prstGeom prst="rect">
            <a:avLst/>
          </a:prstGeom>
        </p:spPr>
      </p:pic>
    </p:spTree>
    <p:extLst>
      <p:ext uri="{BB962C8B-B14F-4D97-AF65-F5344CB8AC3E}">
        <p14:creationId xmlns:p14="http://schemas.microsoft.com/office/powerpoint/2010/main" val="10303199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A picture containing graphical user interface&#10;&#10;Description automatically generated">
            <a:extLst>
              <a:ext uri="{FF2B5EF4-FFF2-40B4-BE49-F238E27FC236}">
                <a16:creationId xmlns:a16="http://schemas.microsoft.com/office/drawing/2014/main" id="{FCC2B6FD-9E8A-6042-A665-AF56FEAB07E5}"/>
              </a:ext>
            </a:extLst>
          </p:cNvPr>
          <p:cNvPicPr>
            <a:picLocks noGrp="1" noChangeAspect="1"/>
          </p:cNvPicPr>
          <p:nvPr>
            <p:ph idx="1"/>
          </p:nvPr>
        </p:nvPicPr>
        <p:blipFill rotWithShape="1">
          <a:blip r:embed="rId2"/>
          <a:srcRect l="320"/>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0D56CE-9CB9-A549-B128-1B90CD2AD285}"/>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Home Page</a:t>
            </a:r>
          </a:p>
        </p:txBody>
      </p:sp>
    </p:spTree>
    <p:extLst>
      <p:ext uri="{BB962C8B-B14F-4D97-AF65-F5344CB8AC3E}">
        <p14:creationId xmlns:p14="http://schemas.microsoft.com/office/powerpoint/2010/main" val="1611679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A picture containing chart&#10;&#10;Description automatically generated">
            <a:extLst>
              <a:ext uri="{FF2B5EF4-FFF2-40B4-BE49-F238E27FC236}">
                <a16:creationId xmlns:a16="http://schemas.microsoft.com/office/drawing/2014/main" id="{E05CD934-B421-8C4F-9259-0F3E4C05502A}"/>
              </a:ext>
            </a:extLst>
          </p:cNvPr>
          <p:cNvPicPr>
            <a:picLocks noGrp="1" noChangeAspect="1"/>
          </p:cNvPicPr>
          <p:nvPr>
            <p:ph idx="1"/>
          </p:nvPr>
        </p:nvPicPr>
        <p:blipFill rotWithShape="1">
          <a:blip r:embed="rId2"/>
          <a:srcRect l="320"/>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F1A3087-051A-C940-9C7A-6404D93C48A1}"/>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Manage Network</a:t>
            </a:r>
          </a:p>
        </p:txBody>
      </p:sp>
    </p:spTree>
    <p:extLst>
      <p:ext uri="{BB962C8B-B14F-4D97-AF65-F5344CB8AC3E}">
        <p14:creationId xmlns:p14="http://schemas.microsoft.com/office/powerpoint/2010/main" val="34485875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Graphical user interface&#10;&#10;Description automatically generated">
            <a:extLst>
              <a:ext uri="{FF2B5EF4-FFF2-40B4-BE49-F238E27FC236}">
                <a16:creationId xmlns:a16="http://schemas.microsoft.com/office/drawing/2014/main" id="{1981CDCF-031F-0C4A-BFBC-EBF03E096089}"/>
              </a:ext>
            </a:extLst>
          </p:cNvPr>
          <p:cNvPicPr>
            <a:picLocks noGrp="1" noChangeAspect="1"/>
          </p:cNvPicPr>
          <p:nvPr>
            <p:ph idx="1"/>
          </p:nvPr>
        </p:nvPicPr>
        <p:blipFill rotWithShape="1">
          <a:blip r:embed="rId2"/>
          <a:srcRect l="320"/>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5209B3B-4C29-2847-9CB4-E727CBFB7B0D}"/>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Manage Enterprise</a:t>
            </a:r>
          </a:p>
        </p:txBody>
      </p:sp>
    </p:spTree>
    <p:extLst>
      <p:ext uri="{BB962C8B-B14F-4D97-AF65-F5344CB8AC3E}">
        <p14:creationId xmlns:p14="http://schemas.microsoft.com/office/powerpoint/2010/main" val="263395919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A picture containing chart&#10;&#10;Description automatically generated">
            <a:extLst>
              <a:ext uri="{FF2B5EF4-FFF2-40B4-BE49-F238E27FC236}">
                <a16:creationId xmlns:a16="http://schemas.microsoft.com/office/drawing/2014/main" id="{6F5CDF35-C354-5343-8008-1A0171E2EA79}"/>
              </a:ext>
            </a:extLst>
          </p:cNvPr>
          <p:cNvPicPr>
            <a:picLocks noGrp="1" noChangeAspect="1"/>
          </p:cNvPicPr>
          <p:nvPr>
            <p:ph idx="1"/>
          </p:nvPr>
        </p:nvPicPr>
        <p:blipFill rotWithShape="1">
          <a:blip r:embed="rId2"/>
          <a:srcRect l="320"/>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BB7AA35-194F-4442-9A0A-E1D44C070542}"/>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Manage User Accounts</a:t>
            </a:r>
          </a:p>
        </p:txBody>
      </p:sp>
    </p:spTree>
    <p:extLst>
      <p:ext uri="{BB962C8B-B14F-4D97-AF65-F5344CB8AC3E}">
        <p14:creationId xmlns:p14="http://schemas.microsoft.com/office/powerpoint/2010/main" val="2823950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EEDFD-B4E3-B548-9840-19F98CA23443}"/>
              </a:ext>
            </a:extLst>
          </p:cNvPr>
          <p:cNvSpPr>
            <a:spLocks noGrp="1"/>
          </p:cNvSpPr>
          <p:nvPr>
            <p:ph type="title"/>
          </p:nvPr>
        </p:nvSpPr>
        <p:spPr/>
        <p:txBody>
          <a:bodyPr/>
          <a:lstStyle/>
          <a:p>
            <a:r>
              <a:rPr lang="en-US" dirty="0"/>
              <a:t>About Ecosystem</a:t>
            </a:r>
          </a:p>
        </p:txBody>
      </p:sp>
      <p:sp>
        <p:nvSpPr>
          <p:cNvPr id="3" name="Content Placeholder 2">
            <a:extLst>
              <a:ext uri="{FF2B5EF4-FFF2-40B4-BE49-F238E27FC236}">
                <a16:creationId xmlns:a16="http://schemas.microsoft.com/office/drawing/2014/main" id="{EBB4EC2E-CB24-6A49-B071-EF5D4AD13CB2}"/>
              </a:ext>
            </a:extLst>
          </p:cNvPr>
          <p:cNvSpPr>
            <a:spLocks noGrp="1"/>
          </p:cNvSpPr>
          <p:nvPr>
            <p:ph idx="1"/>
          </p:nvPr>
        </p:nvSpPr>
        <p:spPr/>
        <p:txBody>
          <a:bodyPr/>
          <a:lstStyle/>
          <a:p>
            <a:r>
              <a:rPr lang="en-US" dirty="0"/>
              <a:t>The purpose of the Relief Management System is to provide essential needs to the people who are in crisis. Additionally, this application also organizes and manages the resources and responsibilities of each operational unit in humanitarian           emergencies.</a:t>
            </a:r>
          </a:p>
        </p:txBody>
      </p:sp>
    </p:spTree>
    <p:extLst>
      <p:ext uri="{BB962C8B-B14F-4D97-AF65-F5344CB8AC3E}">
        <p14:creationId xmlns:p14="http://schemas.microsoft.com/office/powerpoint/2010/main" val="2873915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23"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2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25"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8D1F9E61-9494-3345-BAA7-36081BB89902}"/>
              </a:ext>
            </a:extLst>
          </p:cNvPr>
          <p:cNvSpPr>
            <a:spLocks noGrp="1"/>
          </p:cNvSpPr>
          <p:nvPr>
            <p:ph type="title"/>
          </p:nvPr>
        </p:nvSpPr>
        <p:spPr>
          <a:xfrm>
            <a:off x="6858000" y="1524000"/>
            <a:ext cx="4572000" cy="2286000"/>
          </a:xfrm>
        </p:spPr>
        <p:txBody>
          <a:bodyPr vert="horz" lIns="91440" tIns="45720" rIns="91440" bIns="45720" rtlCol="0" anchor="b">
            <a:normAutofit/>
          </a:bodyPr>
          <a:lstStyle/>
          <a:p>
            <a:r>
              <a:rPr lang="en-US" kern="1200">
                <a:solidFill>
                  <a:schemeClr val="tx1"/>
                </a:solidFill>
                <a:latin typeface="+mj-lt"/>
                <a:ea typeface="+mj-ea"/>
                <a:cs typeface="+mj-cs"/>
              </a:rPr>
              <a:t>Community Request Panel</a:t>
            </a:r>
          </a:p>
        </p:txBody>
      </p:sp>
      <p:sp>
        <p:nvSpPr>
          <p:cNvPr id="26" name="Freeform: Shape 17">
            <a:extLst>
              <a:ext uri="{FF2B5EF4-FFF2-40B4-BE49-F238E27FC236}">
                <a16:creationId xmlns:a16="http://schemas.microsoft.com/office/drawing/2014/main" id="{FEDD342A-EF89-4827-9C79-749F28490B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5578824" cy="6028256"/>
          </a:xfrm>
          <a:custGeom>
            <a:avLst/>
            <a:gdLst>
              <a:gd name="connsiteX0" fmla="*/ 0 w 5578824"/>
              <a:gd name="connsiteY0" fmla="*/ 0 h 6028256"/>
              <a:gd name="connsiteX1" fmla="*/ 3897606 w 5578824"/>
              <a:gd name="connsiteY1" fmla="*/ 0 h 6028256"/>
              <a:gd name="connsiteX2" fmla="*/ 4274232 w 5578824"/>
              <a:gd name="connsiteY2" fmla="*/ 360545 h 6028256"/>
              <a:gd name="connsiteX3" fmla="*/ 4673934 w 5578824"/>
              <a:gd name="connsiteY3" fmla="*/ 738354 h 6028256"/>
              <a:gd name="connsiteX4" fmla="*/ 5421862 w 5578824"/>
              <a:gd name="connsiteY4" fmla="*/ 1773839 h 6028256"/>
              <a:gd name="connsiteX5" fmla="*/ 5469199 w 5578824"/>
              <a:gd name="connsiteY5" fmla="*/ 3329255 h 6028256"/>
              <a:gd name="connsiteX6" fmla="*/ 4741546 w 5578824"/>
              <a:gd name="connsiteY6" fmla="*/ 4877588 h 6028256"/>
              <a:gd name="connsiteX7" fmla="*/ 1325600 w 5578824"/>
              <a:gd name="connsiteY7" fmla="*/ 5980388 h 6028256"/>
              <a:gd name="connsiteX8" fmla="*/ 137593 w 5578824"/>
              <a:gd name="connsiteY8" fmla="*/ 5804042 h 6028256"/>
              <a:gd name="connsiteX9" fmla="*/ 0 w 5578824"/>
              <a:gd name="connsiteY9" fmla="*/ 5760161 h 6028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78824" h="6028256">
                <a:moveTo>
                  <a:pt x="0" y="0"/>
                </a:moveTo>
                <a:lnTo>
                  <a:pt x="3897606" y="0"/>
                </a:lnTo>
                <a:lnTo>
                  <a:pt x="4274232" y="360545"/>
                </a:lnTo>
                <a:cubicBezTo>
                  <a:pt x="4408856" y="488910"/>
                  <a:pt x="4542134" y="615181"/>
                  <a:pt x="4673934" y="738354"/>
                </a:cubicBezTo>
                <a:cubicBezTo>
                  <a:pt x="5042663" y="1082881"/>
                  <a:pt x="5282330" y="1428108"/>
                  <a:pt x="5421862" y="1773839"/>
                </a:cubicBezTo>
                <a:cubicBezTo>
                  <a:pt x="5631101" y="2292214"/>
                  <a:pt x="5614731" y="2811325"/>
                  <a:pt x="5469199" y="3329255"/>
                </a:cubicBezTo>
                <a:cubicBezTo>
                  <a:pt x="5323662" y="3847185"/>
                  <a:pt x="5048962" y="4363935"/>
                  <a:pt x="4741546" y="4877588"/>
                </a:cubicBezTo>
                <a:cubicBezTo>
                  <a:pt x="4027238" y="6071494"/>
                  <a:pt x="2764972" y="6102970"/>
                  <a:pt x="1325600" y="5980388"/>
                </a:cubicBezTo>
                <a:cubicBezTo>
                  <a:pt x="903947" y="5944442"/>
                  <a:pt x="499735" y="5907589"/>
                  <a:pt x="137593" y="5804042"/>
                </a:cubicBezTo>
                <a:lnTo>
                  <a:pt x="0" y="5760161"/>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7" name="Freeform: Shape 19">
            <a:extLst>
              <a:ext uri="{FF2B5EF4-FFF2-40B4-BE49-F238E27FC236}">
                <a16:creationId xmlns:a16="http://schemas.microsoft.com/office/drawing/2014/main" id="{B47A9921-6509-49C2-BEBF-924F280660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704117" cy="6096000"/>
          </a:xfrm>
          <a:custGeom>
            <a:avLst/>
            <a:gdLst>
              <a:gd name="connsiteX0" fmla="*/ 0 w 5704117"/>
              <a:gd name="connsiteY0" fmla="*/ 0 h 6096000"/>
              <a:gd name="connsiteX1" fmla="*/ 4562795 w 5704117"/>
              <a:gd name="connsiteY1" fmla="*/ 0 h 6096000"/>
              <a:gd name="connsiteX2" fmla="*/ 4721192 w 5704117"/>
              <a:gd name="connsiteY2" fmla="*/ 133595 h 6096000"/>
              <a:gd name="connsiteX3" fmla="*/ 5467522 w 5704117"/>
              <a:gd name="connsiteY3" fmla="*/ 1054328 h 6096000"/>
              <a:gd name="connsiteX4" fmla="*/ 5538873 w 5704117"/>
              <a:gd name="connsiteY4" fmla="*/ 2897564 h 6096000"/>
              <a:gd name="connsiteX5" fmla="*/ 4442050 w 5704117"/>
              <a:gd name="connsiteY5" fmla="*/ 4732407 h 6096000"/>
              <a:gd name="connsiteX6" fmla="*/ 93046 w 5704117"/>
              <a:gd name="connsiteY6" fmla="*/ 6082857 h 6096000"/>
              <a:gd name="connsiteX7" fmla="*/ 0 w 5704117"/>
              <a:gd name="connsiteY7" fmla="*/ 607845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 name="connsiteX7" fmla="*/ 91440 w 5704117"/>
              <a:gd name="connsiteY7" fmla="*/ 91440 h 6096000"/>
              <a:gd name="connsiteX0" fmla="*/ 4562795 w 5704117"/>
              <a:gd name="connsiteY0" fmla="*/ 0 h 6096000"/>
              <a:gd name="connsiteX1" fmla="*/ 4721192 w 5704117"/>
              <a:gd name="connsiteY1" fmla="*/ 133595 h 6096000"/>
              <a:gd name="connsiteX2" fmla="*/ 5467522 w 5704117"/>
              <a:gd name="connsiteY2" fmla="*/ 1054328 h 6096000"/>
              <a:gd name="connsiteX3" fmla="*/ 5538873 w 5704117"/>
              <a:gd name="connsiteY3" fmla="*/ 2897564 h 6096000"/>
              <a:gd name="connsiteX4" fmla="*/ 4442050 w 5704117"/>
              <a:gd name="connsiteY4" fmla="*/ 4732407 h 6096000"/>
              <a:gd name="connsiteX5" fmla="*/ 93046 w 5704117"/>
              <a:gd name="connsiteY5" fmla="*/ 6082857 h 6096000"/>
              <a:gd name="connsiteX6" fmla="*/ 0 w 5704117"/>
              <a:gd name="connsiteY6" fmla="*/ 6078450 h 6096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04117" h="6096000">
                <a:moveTo>
                  <a:pt x="4562795" y="0"/>
                </a:moveTo>
                <a:lnTo>
                  <a:pt x="4721192" y="133595"/>
                </a:lnTo>
                <a:cubicBezTo>
                  <a:pt x="5067135" y="440105"/>
                  <a:pt x="5309779" y="747048"/>
                  <a:pt x="5467522" y="1054328"/>
                </a:cubicBezTo>
                <a:cubicBezTo>
                  <a:pt x="5782917" y="1668625"/>
                  <a:pt x="5758242" y="2283795"/>
                  <a:pt x="5538873" y="2897564"/>
                </a:cubicBezTo>
                <a:cubicBezTo>
                  <a:pt x="5319500" y="3511334"/>
                  <a:pt x="4905433" y="4123706"/>
                  <a:pt x="4442050" y="4732407"/>
                </a:cubicBezTo>
                <a:cubicBezTo>
                  <a:pt x="3499930" y="5970384"/>
                  <a:pt x="1925433" y="6153690"/>
                  <a:pt x="93046" y="6082857"/>
                </a:cubicBezTo>
                <a:lnTo>
                  <a:pt x="0" y="6078450"/>
                </a:lnTo>
              </a:path>
            </a:pathLst>
          </a:cu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prstClr val="white"/>
              </a:solidFill>
              <a:latin typeface="Avenir Next LT Pro Light"/>
            </a:endParaRPr>
          </a:p>
        </p:txBody>
      </p:sp>
      <p:pic>
        <p:nvPicPr>
          <p:cNvPr id="5" name="Content Placeholder 4" descr="Diagram&#10;&#10;Description automatically generated">
            <a:extLst>
              <a:ext uri="{FF2B5EF4-FFF2-40B4-BE49-F238E27FC236}">
                <a16:creationId xmlns:a16="http://schemas.microsoft.com/office/drawing/2014/main" id="{09FFA174-8EAF-844C-86E4-A434BE39B983}"/>
              </a:ext>
            </a:extLst>
          </p:cNvPr>
          <p:cNvPicPr>
            <a:picLocks noGrp="1" noChangeAspect="1"/>
          </p:cNvPicPr>
          <p:nvPr>
            <p:ph idx="1"/>
          </p:nvPr>
        </p:nvPicPr>
        <p:blipFill>
          <a:blip r:embed="rId2"/>
          <a:stretch>
            <a:fillRect/>
          </a:stretch>
        </p:blipFill>
        <p:spPr>
          <a:xfrm>
            <a:off x="145269" y="455418"/>
            <a:ext cx="6467907" cy="6096000"/>
          </a:xfrm>
          <a:prstGeom prst="rect">
            <a:avLst/>
          </a:prstGeom>
        </p:spPr>
      </p:pic>
    </p:spTree>
    <p:extLst>
      <p:ext uri="{BB962C8B-B14F-4D97-AF65-F5344CB8AC3E}">
        <p14:creationId xmlns:p14="http://schemas.microsoft.com/office/powerpoint/2010/main" val="5326188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Graphical user interface&#10;&#10;Description automatically generated">
            <a:extLst>
              <a:ext uri="{FF2B5EF4-FFF2-40B4-BE49-F238E27FC236}">
                <a16:creationId xmlns:a16="http://schemas.microsoft.com/office/drawing/2014/main" id="{B1E9AAFD-E90B-0844-B3CF-8BA3369D8FC9}"/>
              </a:ext>
            </a:extLst>
          </p:cNvPr>
          <p:cNvPicPr>
            <a:picLocks noGrp="1" noChangeAspect="1"/>
          </p:cNvPicPr>
          <p:nvPr>
            <p:ph idx="1"/>
          </p:nvPr>
        </p:nvPicPr>
        <p:blipFill rotWithShape="1">
          <a:blip r:embed="rId2"/>
          <a:srcRect t="5222" b="21817"/>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006D455-2850-B04D-8C71-C1F7A74368A4}"/>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Hospital Organization</a:t>
            </a:r>
          </a:p>
        </p:txBody>
      </p:sp>
    </p:spTree>
    <p:extLst>
      <p:ext uri="{BB962C8B-B14F-4D97-AF65-F5344CB8AC3E}">
        <p14:creationId xmlns:p14="http://schemas.microsoft.com/office/powerpoint/2010/main" val="26946576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Table&#10;&#10;Description automatically generated with medium confidence">
            <a:extLst>
              <a:ext uri="{FF2B5EF4-FFF2-40B4-BE49-F238E27FC236}">
                <a16:creationId xmlns:a16="http://schemas.microsoft.com/office/drawing/2014/main" id="{204FEF67-6C0B-9E4F-ADDF-C01EFD0C7A95}"/>
              </a:ext>
            </a:extLst>
          </p:cNvPr>
          <p:cNvPicPr>
            <a:picLocks noGrp="1" noChangeAspect="1"/>
          </p:cNvPicPr>
          <p:nvPr>
            <p:ph idx="1"/>
          </p:nvPr>
        </p:nvPicPr>
        <p:blipFill rotWithShape="1">
          <a:blip r:embed="rId2"/>
          <a:srcRect b="16461"/>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94F300F-93B7-E942-B55C-EE07E040A17F}"/>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Create Doctor Panel</a:t>
            </a:r>
          </a:p>
        </p:txBody>
      </p:sp>
    </p:spTree>
    <p:extLst>
      <p:ext uri="{BB962C8B-B14F-4D97-AF65-F5344CB8AC3E}">
        <p14:creationId xmlns:p14="http://schemas.microsoft.com/office/powerpoint/2010/main" val="40342691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A picture containing waterfall chart&#10;&#10;Description automatically generated">
            <a:extLst>
              <a:ext uri="{FF2B5EF4-FFF2-40B4-BE49-F238E27FC236}">
                <a16:creationId xmlns:a16="http://schemas.microsoft.com/office/drawing/2014/main" id="{94AF7C54-9636-1149-B447-71F0AB316EC5}"/>
              </a:ext>
            </a:extLst>
          </p:cNvPr>
          <p:cNvPicPr>
            <a:picLocks noGrp="1" noChangeAspect="1"/>
          </p:cNvPicPr>
          <p:nvPr>
            <p:ph idx="1"/>
          </p:nvPr>
        </p:nvPicPr>
        <p:blipFill rotWithShape="1">
          <a:blip r:embed="rId2"/>
          <a:srcRect b="25093"/>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8CD750F-D158-6A4C-AEB6-7C9617820C89}"/>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Manage Doctor Panel</a:t>
            </a:r>
          </a:p>
        </p:txBody>
      </p:sp>
    </p:spTree>
    <p:extLst>
      <p:ext uri="{BB962C8B-B14F-4D97-AF65-F5344CB8AC3E}">
        <p14:creationId xmlns:p14="http://schemas.microsoft.com/office/powerpoint/2010/main" val="8521274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Freeform: Shape 11">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4" name="Freeform: Shape 13">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6" name="Freeform: Shape 15">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8" name="Rectangle 17">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7" name="Content Placeholder 6" descr="Graphical user interface, application&#10;&#10;Description automatically generated">
            <a:extLst>
              <a:ext uri="{FF2B5EF4-FFF2-40B4-BE49-F238E27FC236}">
                <a16:creationId xmlns:a16="http://schemas.microsoft.com/office/drawing/2014/main" id="{99BD5C65-FB3C-D64D-9FAF-6F2F5F5B3603}"/>
              </a:ext>
            </a:extLst>
          </p:cNvPr>
          <p:cNvPicPr>
            <a:picLocks noGrp="1" noChangeAspect="1"/>
          </p:cNvPicPr>
          <p:nvPr>
            <p:ph idx="1"/>
          </p:nvPr>
        </p:nvPicPr>
        <p:blipFill rotWithShape="1">
          <a:blip r:embed="rId2"/>
          <a:srcRect b="17986"/>
          <a:stretch/>
        </p:blipFill>
        <p:spPr>
          <a:xfrm>
            <a:off x="20" y="10"/>
            <a:ext cx="12207220" cy="6857990"/>
          </a:xfrm>
          <a:prstGeom prst="rect">
            <a:avLst/>
          </a:prstGeom>
        </p:spPr>
      </p:pic>
      <p:sp>
        <p:nvSpPr>
          <p:cNvPr id="20" name="Rectangle 19">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A08E9C7-FA3D-7340-8E74-A8313A47E41E}"/>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Service Provider Organization</a:t>
            </a:r>
          </a:p>
        </p:txBody>
      </p:sp>
    </p:spTree>
    <p:extLst>
      <p:ext uri="{BB962C8B-B14F-4D97-AF65-F5344CB8AC3E}">
        <p14:creationId xmlns:p14="http://schemas.microsoft.com/office/powerpoint/2010/main" val="22152166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Diagram&#10;&#10;Description automatically generated">
            <a:extLst>
              <a:ext uri="{FF2B5EF4-FFF2-40B4-BE49-F238E27FC236}">
                <a16:creationId xmlns:a16="http://schemas.microsoft.com/office/drawing/2014/main" id="{6FACCEA5-50F2-D341-A020-53EE2CE41336}"/>
              </a:ext>
            </a:extLst>
          </p:cNvPr>
          <p:cNvPicPr>
            <a:picLocks noGrp="1" noChangeAspect="1"/>
          </p:cNvPicPr>
          <p:nvPr>
            <p:ph idx="1"/>
          </p:nvPr>
        </p:nvPicPr>
        <p:blipFill rotWithShape="1">
          <a:blip r:embed="rId2"/>
          <a:srcRect t="17579" r="1" b="26663"/>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1C314A7-6D4E-7041-A43B-06E5D580CF1E}"/>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Distributor Panel</a:t>
            </a:r>
          </a:p>
        </p:txBody>
      </p:sp>
    </p:spTree>
    <p:extLst>
      <p:ext uri="{BB962C8B-B14F-4D97-AF65-F5344CB8AC3E}">
        <p14:creationId xmlns:p14="http://schemas.microsoft.com/office/powerpoint/2010/main" val="7289322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Graphical user interface&#10;&#10;Description automatically generated">
            <a:extLst>
              <a:ext uri="{FF2B5EF4-FFF2-40B4-BE49-F238E27FC236}">
                <a16:creationId xmlns:a16="http://schemas.microsoft.com/office/drawing/2014/main" id="{D3E5DEBD-0353-6A45-917E-B6C21A325DE0}"/>
              </a:ext>
            </a:extLst>
          </p:cNvPr>
          <p:cNvPicPr>
            <a:picLocks noGrp="1" noChangeAspect="1"/>
          </p:cNvPicPr>
          <p:nvPr>
            <p:ph idx="1"/>
          </p:nvPr>
        </p:nvPicPr>
        <p:blipFill rotWithShape="1">
          <a:blip r:embed="rId2"/>
          <a:srcRect b="9020"/>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BEEE94F-C6E5-2B4B-892D-15DE2D6C3BE5}"/>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Emergency Organization</a:t>
            </a:r>
          </a:p>
        </p:txBody>
      </p:sp>
    </p:spTree>
    <p:extLst>
      <p:ext uri="{BB962C8B-B14F-4D97-AF65-F5344CB8AC3E}">
        <p14:creationId xmlns:p14="http://schemas.microsoft.com/office/powerpoint/2010/main" val="1698202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Freeform: Shape 9">
            <a:extLst>
              <a:ext uri="{FF2B5EF4-FFF2-40B4-BE49-F238E27FC236}">
                <a16:creationId xmlns:a16="http://schemas.microsoft.com/office/drawing/2014/main" id="{A6EF5A53-0A64-4CA5-B9C7-1CB97CB5CF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7843" y="6244836"/>
            <a:ext cx="4034156" cy="613164"/>
          </a:xfrm>
          <a:custGeom>
            <a:avLst/>
            <a:gdLst>
              <a:gd name="connsiteX0" fmla="*/ 1479137 w 4034156"/>
              <a:gd name="connsiteY0" fmla="*/ 230 h 613164"/>
              <a:gd name="connsiteX1" fmla="*/ 3482844 w 4034156"/>
              <a:gd name="connsiteY1" fmla="*/ 298555 h 613164"/>
              <a:gd name="connsiteX2" fmla="*/ 3831590 w 4034156"/>
              <a:gd name="connsiteY2" fmla="*/ 425010 h 613164"/>
              <a:gd name="connsiteX3" fmla="*/ 4034156 w 4034156"/>
              <a:gd name="connsiteY3" fmla="*/ 494088 h 613164"/>
              <a:gd name="connsiteX4" fmla="*/ 4034156 w 4034156"/>
              <a:gd name="connsiteY4" fmla="*/ 613164 h 613164"/>
              <a:gd name="connsiteX5" fmla="*/ 0 w 4034156"/>
              <a:gd name="connsiteY5" fmla="*/ 613164 h 613164"/>
              <a:gd name="connsiteX6" fmla="*/ 54792 w 4034156"/>
              <a:gd name="connsiteY6" fmla="*/ 512415 h 613164"/>
              <a:gd name="connsiteX7" fmla="*/ 168327 w 4034156"/>
              <a:gd name="connsiteY7" fmla="*/ 366637 h 613164"/>
              <a:gd name="connsiteX8" fmla="*/ 1192562 w 4034156"/>
              <a:gd name="connsiteY8" fmla="*/ 1522 h 613164"/>
              <a:gd name="connsiteX9" fmla="*/ 1479137 w 4034156"/>
              <a:gd name="connsiteY9" fmla="*/ 230 h 613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4156" h="613164">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500" b="0" i="0" u="none" strike="noStrike" kern="1200" cap="none" spc="0" normalizeH="0" baseline="0" noProof="0">
              <a:ln>
                <a:noFill/>
              </a:ln>
              <a:solidFill>
                <a:prstClr val="white"/>
              </a:solidFill>
              <a:effectLst/>
              <a:uLnTx/>
              <a:uFillTx/>
              <a:latin typeface="Avenir Next LT Pro" panose="020B0504020202020204" pitchFamily="34" charset="0"/>
              <a:ea typeface="+mn-ea"/>
              <a:cs typeface="+mn-cs"/>
            </a:endParaRPr>
          </a:p>
        </p:txBody>
      </p:sp>
      <p:sp>
        <p:nvSpPr>
          <p:cNvPr id="12" name="Freeform: Shape 11">
            <a:extLst>
              <a:ext uri="{FF2B5EF4-FFF2-40B4-BE49-F238E27FC236}">
                <a16:creationId xmlns:a16="http://schemas.microsoft.com/office/drawing/2014/main" id="{34ABFBEA-4EB0-4D02-A2C0-1733CD3D6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88126"/>
            <a:ext cx="448491" cy="1634252"/>
          </a:xfrm>
          <a:custGeom>
            <a:avLst/>
            <a:gdLst>
              <a:gd name="connsiteX0" fmla="*/ 0 w 448491"/>
              <a:gd name="connsiteY0" fmla="*/ 0 h 1634252"/>
              <a:gd name="connsiteX1" fmla="*/ 12983 w 448491"/>
              <a:gd name="connsiteY1" fmla="*/ 10508 h 1634252"/>
              <a:gd name="connsiteX2" fmla="*/ 441611 w 448491"/>
              <a:gd name="connsiteY2" fmla="*/ 863751 h 1634252"/>
              <a:gd name="connsiteX3" fmla="*/ 251011 w 448491"/>
              <a:gd name="connsiteY3" fmla="*/ 1302895 h 1634252"/>
              <a:gd name="connsiteX4" fmla="*/ 74605 w 448491"/>
              <a:gd name="connsiteY4" fmla="*/ 1543249 h 1634252"/>
              <a:gd name="connsiteX5" fmla="*/ 0 w 448491"/>
              <a:gd name="connsiteY5" fmla="*/ 1634252 h 163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491" h="1634252">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900">
              <a:solidFill>
                <a:prstClr val="white"/>
              </a:solidFill>
              <a:latin typeface="Avenir Next LT Pro" panose="020B0504020202020204" pitchFamily="34" charset="0"/>
            </a:endParaRPr>
          </a:p>
        </p:txBody>
      </p:sp>
      <p:sp>
        <p:nvSpPr>
          <p:cNvPr id="14" name="Freeform: Shape 13">
            <a:extLst>
              <a:ext uri="{FF2B5EF4-FFF2-40B4-BE49-F238E27FC236}">
                <a16:creationId xmlns:a16="http://schemas.microsoft.com/office/drawing/2014/main" id="{19E083F6-57F4-487B-A766-EA0462B1EE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309459" y="6144069"/>
            <a:ext cx="4418271" cy="718159"/>
          </a:xfrm>
          <a:custGeom>
            <a:avLst/>
            <a:gdLst>
              <a:gd name="connsiteX0" fmla="*/ 1421452 w 4590626"/>
              <a:gd name="connsiteY0" fmla="*/ 0 h 713930"/>
              <a:gd name="connsiteX1" fmla="*/ 3247781 w 4590626"/>
              <a:gd name="connsiteY1" fmla="*/ 271915 h 713930"/>
              <a:gd name="connsiteX2" fmla="*/ 4517331 w 4590626"/>
              <a:gd name="connsiteY2" fmla="*/ 693394 h 713930"/>
              <a:gd name="connsiteX3" fmla="*/ 4590626 w 4590626"/>
              <a:gd name="connsiteY3" fmla="*/ 713930 h 713930"/>
              <a:gd name="connsiteX4" fmla="*/ 0 w 4590626"/>
              <a:gd name="connsiteY4" fmla="*/ 713930 h 713930"/>
              <a:gd name="connsiteX5" fmla="*/ 2854 w 4590626"/>
              <a:gd name="connsiteY5" fmla="*/ 705624 h 713930"/>
              <a:gd name="connsiteX6" fmla="*/ 226680 w 4590626"/>
              <a:gd name="connsiteY6" fmla="*/ 333970 h 713930"/>
              <a:gd name="connsiteX7" fmla="*/ 1160245 w 4590626"/>
              <a:gd name="connsiteY7" fmla="*/ 1178 h 713930"/>
              <a:gd name="connsiteX8" fmla="*/ 1421452 w 4590626"/>
              <a:gd name="connsiteY8" fmla="*/ 0 h 713930"/>
              <a:gd name="connsiteX0" fmla="*/ 1421452 w 4517331"/>
              <a:gd name="connsiteY0" fmla="*/ 0 h 713930"/>
              <a:gd name="connsiteX1" fmla="*/ 3247781 w 4517331"/>
              <a:gd name="connsiteY1" fmla="*/ 271915 h 713930"/>
              <a:gd name="connsiteX2" fmla="*/ 4517331 w 4517331"/>
              <a:gd name="connsiteY2" fmla="*/ 693394 h 713930"/>
              <a:gd name="connsiteX3" fmla="*/ 0 w 4517331"/>
              <a:gd name="connsiteY3" fmla="*/ 713930 h 713930"/>
              <a:gd name="connsiteX4" fmla="*/ 2854 w 4517331"/>
              <a:gd name="connsiteY4" fmla="*/ 705624 h 713930"/>
              <a:gd name="connsiteX5" fmla="*/ 226680 w 4517331"/>
              <a:gd name="connsiteY5" fmla="*/ 333970 h 713930"/>
              <a:gd name="connsiteX6" fmla="*/ 1160245 w 4517331"/>
              <a:gd name="connsiteY6" fmla="*/ 1178 h 713930"/>
              <a:gd name="connsiteX7" fmla="*/ 1421452 w 4517331"/>
              <a:gd name="connsiteY7" fmla="*/ 0 h 713930"/>
              <a:gd name="connsiteX0" fmla="*/ 0 w 4608771"/>
              <a:gd name="connsiteY0" fmla="*/ 713930 h 784834"/>
              <a:gd name="connsiteX1" fmla="*/ 2854 w 4608771"/>
              <a:gd name="connsiteY1" fmla="*/ 705624 h 784834"/>
              <a:gd name="connsiteX2" fmla="*/ 226680 w 4608771"/>
              <a:gd name="connsiteY2" fmla="*/ 333970 h 784834"/>
              <a:gd name="connsiteX3" fmla="*/ 1160245 w 4608771"/>
              <a:gd name="connsiteY3" fmla="*/ 1178 h 784834"/>
              <a:gd name="connsiteX4" fmla="*/ 1421452 w 4608771"/>
              <a:gd name="connsiteY4" fmla="*/ 0 h 784834"/>
              <a:gd name="connsiteX5" fmla="*/ 3247781 w 4608771"/>
              <a:gd name="connsiteY5" fmla="*/ 271915 h 784834"/>
              <a:gd name="connsiteX6" fmla="*/ 4608771 w 4608771"/>
              <a:gd name="connsiteY6" fmla="*/ 784834 h 784834"/>
              <a:gd name="connsiteX0" fmla="*/ 0 w 4418271"/>
              <a:gd name="connsiteY0" fmla="*/ 713930 h 718159"/>
              <a:gd name="connsiteX1" fmla="*/ 2854 w 4418271"/>
              <a:gd name="connsiteY1" fmla="*/ 705624 h 718159"/>
              <a:gd name="connsiteX2" fmla="*/ 226680 w 4418271"/>
              <a:gd name="connsiteY2" fmla="*/ 333970 h 718159"/>
              <a:gd name="connsiteX3" fmla="*/ 1160245 w 4418271"/>
              <a:gd name="connsiteY3" fmla="*/ 1178 h 718159"/>
              <a:gd name="connsiteX4" fmla="*/ 1421452 w 4418271"/>
              <a:gd name="connsiteY4" fmla="*/ 0 h 718159"/>
              <a:gd name="connsiteX5" fmla="*/ 3247781 w 4418271"/>
              <a:gd name="connsiteY5" fmla="*/ 271915 h 718159"/>
              <a:gd name="connsiteX6" fmla="*/ 4418271 w 4418271"/>
              <a:gd name="connsiteY6" fmla="*/ 718159 h 718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18271" h="718159">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venir Next LT Pro Light"/>
              <a:ea typeface="+mn-ea"/>
              <a:cs typeface="+mn-cs"/>
            </a:endParaRPr>
          </a:p>
        </p:txBody>
      </p:sp>
      <p:sp useBgFill="1">
        <p:nvSpPr>
          <p:cNvPr id="16" name="Rectangle 15">
            <a:extLst>
              <a:ext uri="{FF2B5EF4-FFF2-40B4-BE49-F238E27FC236}">
                <a16:creationId xmlns:a16="http://schemas.microsoft.com/office/drawing/2014/main" id="{7A18C9FB-EC4C-4DAE-8F7D-C6E5AF6079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pic>
        <p:nvPicPr>
          <p:cNvPr id="5" name="Content Placeholder 4" descr="Table&#10;&#10;Description automatically generated with medium confidence">
            <a:extLst>
              <a:ext uri="{FF2B5EF4-FFF2-40B4-BE49-F238E27FC236}">
                <a16:creationId xmlns:a16="http://schemas.microsoft.com/office/drawing/2014/main" id="{9252193F-3039-9045-B30D-F56DC2BE21FE}"/>
              </a:ext>
            </a:extLst>
          </p:cNvPr>
          <p:cNvPicPr>
            <a:picLocks noGrp="1" noChangeAspect="1"/>
          </p:cNvPicPr>
          <p:nvPr>
            <p:ph idx="1"/>
          </p:nvPr>
        </p:nvPicPr>
        <p:blipFill rotWithShape="1">
          <a:blip r:embed="rId2"/>
          <a:srcRect l="3683" r="10877" b="1"/>
          <a:stretch/>
        </p:blipFill>
        <p:spPr>
          <a:xfrm>
            <a:off x="20" y="10"/>
            <a:ext cx="12207220" cy="6857990"/>
          </a:xfrm>
          <a:prstGeom prst="rect">
            <a:avLst/>
          </a:prstGeom>
        </p:spPr>
      </p:pic>
      <p:sp>
        <p:nvSpPr>
          <p:cNvPr id="18" name="Rectangle 17">
            <a:extLst>
              <a:ext uri="{FF2B5EF4-FFF2-40B4-BE49-F238E27FC236}">
                <a16:creationId xmlns:a16="http://schemas.microsoft.com/office/drawing/2014/main" id="{5E698B96-C345-4CAB-9657-02BD17A194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bg1">
                  <a:alpha val="30000"/>
                </a:schemeClr>
              </a:gs>
              <a:gs pos="33000">
                <a:schemeClr val="bg1">
                  <a:alpha val="20000"/>
                </a:schemeClr>
              </a:gs>
              <a:gs pos="0">
                <a:schemeClr val="bg1">
                  <a:alpha val="0"/>
                </a:schemeClr>
              </a:gs>
              <a:gs pos="100000">
                <a:schemeClr val="bg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B0DA497-2041-6A4E-91B8-64D8DA386AB9}"/>
              </a:ext>
            </a:extLst>
          </p:cNvPr>
          <p:cNvSpPr>
            <a:spLocks noGrp="1"/>
          </p:cNvSpPr>
          <p:nvPr>
            <p:ph type="title"/>
          </p:nvPr>
        </p:nvSpPr>
        <p:spPr>
          <a:xfrm>
            <a:off x="762000" y="762000"/>
            <a:ext cx="3810000" cy="3048000"/>
          </a:xfrm>
        </p:spPr>
        <p:txBody>
          <a:bodyPr vert="horz" lIns="91440" tIns="45720" rIns="91440" bIns="45720" rtlCol="0" anchor="b">
            <a:normAutofit/>
          </a:bodyPr>
          <a:lstStyle/>
          <a:p>
            <a:r>
              <a:rPr lang="en-US" kern="1200">
                <a:solidFill>
                  <a:schemeClr val="tx1"/>
                </a:solidFill>
                <a:latin typeface="+mj-lt"/>
                <a:ea typeface="+mj-ea"/>
                <a:cs typeface="+mj-cs"/>
              </a:rPr>
              <a:t>Doctor Role Panel</a:t>
            </a:r>
          </a:p>
        </p:txBody>
      </p:sp>
    </p:spTree>
    <p:extLst>
      <p:ext uri="{BB962C8B-B14F-4D97-AF65-F5344CB8AC3E}">
        <p14:creationId xmlns:p14="http://schemas.microsoft.com/office/powerpoint/2010/main" val="41427709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D3C4E-210D-9D49-AF43-925666FB332B}"/>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426E560F-E3CA-E64D-92C5-63FEC156C5D9}"/>
              </a:ext>
            </a:extLst>
          </p:cNvPr>
          <p:cNvSpPr>
            <a:spLocks noGrp="1"/>
          </p:cNvSpPr>
          <p:nvPr>
            <p:ph idx="1"/>
          </p:nvPr>
        </p:nvSpPr>
        <p:spPr/>
        <p:txBody>
          <a:bodyPr/>
          <a:lstStyle/>
          <a:p>
            <a:r>
              <a:rPr lang="en-US" dirty="0"/>
              <a:t>Today's world is being influenced by crises on a large scale. Emergency situations can have severe health, economic, political, and societal effects, both in the short and long term. They significantly impact community health and well-being, health system resilience, national economic stability, and progress toward the Sustainable Development Goals.</a:t>
            </a:r>
          </a:p>
        </p:txBody>
      </p:sp>
    </p:spTree>
    <p:extLst>
      <p:ext uri="{BB962C8B-B14F-4D97-AF65-F5344CB8AC3E}">
        <p14:creationId xmlns:p14="http://schemas.microsoft.com/office/powerpoint/2010/main" val="4404768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A1F89-48B2-5042-8E57-B866696FFCBE}"/>
              </a:ext>
            </a:extLst>
          </p:cNvPr>
          <p:cNvSpPr>
            <a:spLocks noGrp="1"/>
          </p:cNvSpPr>
          <p:nvPr>
            <p:ph type="title"/>
          </p:nvPr>
        </p:nvSpPr>
        <p:spPr/>
        <p:txBody>
          <a:bodyPr/>
          <a:lstStyle/>
          <a:p>
            <a:r>
              <a:rPr lang="en-US" dirty="0"/>
              <a:t>Extra Features</a:t>
            </a:r>
          </a:p>
        </p:txBody>
      </p:sp>
      <p:sp>
        <p:nvSpPr>
          <p:cNvPr id="3" name="Content Placeholder 2">
            <a:extLst>
              <a:ext uri="{FF2B5EF4-FFF2-40B4-BE49-F238E27FC236}">
                <a16:creationId xmlns:a16="http://schemas.microsoft.com/office/drawing/2014/main" id="{616A4561-3DA0-E945-9901-E89178EDCEDE}"/>
              </a:ext>
            </a:extLst>
          </p:cNvPr>
          <p:cNvSpPr>
            <a:spLocks noGrp="1"/>
          </p:cNvSpPr>
          <p:nvPr>
            <p:ph idx="1"/>
          </p:nvPr>
        </p:nvSpPr>
        <p:spPr/>
        <p:txBody>
          <a:bodyPr/>
          <a:lstStyle/>
          <a:p>
            <a:r>
              <a:rPr lang="en-US" dirty="0"/>
              <a:t>The location of the organization can be set up by the organization’s admin</a:t>
            </a:r>
          </a:p>
          <a:p>
            <a:r>
              <a:rPr lang="en-US" dirty="0"/>
              <a:t>System admin can see all the organizations for that network across the map</a:t>
            </a:r>
          </a:p>
          <a:p>
            <a:r>
              <a:rPr lang="en-US" dirty="0"/>
              <a:t>Admin can monitor work request flow via graph for that network, across enterprises</a:t>
            </a:r>
          </a:p>
          <a:p>
            <a:pPr>
              <a:buFont typeface="Wingdings" pitchFamily="2" charset="2"/>
              <a:buChar char="§"/>
            </a:pPr>
            <a:endParaRPr lang="en-US" dirty="0"/>
          </a:p>
          <a:p>
            <a:pPr>
              <a:buFont typeface="Wingdings" pitchFamily="2" charset="2"/>
              <a:buChar char="§"/>
            </a:pPr>
            <a:endParaRPr lang="en-US" dirty="0"/>
          </a:p>
        </p:txBody>
      </p:sp>
    </p:spTree>
    <p:extLst>
      <p:ext uri="{BB962C8B-B14F-4D97-AF65-F5344CB8AC3E}">
        <p14:creationId xmlns:p14="http://schemas.microsoft.com/office/powerpoint/2010/main" val="1055541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1614-36DB-5248-9221-1D15F310BA7A}"/>
              </a:ext>
            </a:extLst>
          </p:cNvPr>
          <p:cNvSpPr>
            <a:spLocks noGrp="1"/>
          </p:cNvSpPr>
          <p:nvPr>
            <p:ph type="title"/>
          </p:nvPr>
        </p:nvSpPr>
        <p:spPr/>
        <p:txBody>
          <a:bodyPr/>
          <a:lstStyle/>
          <a:p>
            <a:r>
              <a:rPr lang="en-US" dirty="0"/>
              <a:t>Roles &amp; Capabilities</a:t>
            </a:r>
          </a:p>
        </p:txBody>
      </p:sp>
      <p:sp>
        <p:nvSpPr>
          <p:cNvPr id="3" name="Content Placeholder 2">
            <a:extLst>
              <a:ext uri="{FF2B5EF4-FFF2-40B4-BE49-F238E27FC236}">
                <a16:creationId xmlns:a16="http://schemas.microsoft.com/office/drawing/2014/main" id="{244EE15A-6B49-4048-B364-FDFEA3433806}"/>
              </a:ext>
            </a:extLst>
          </p:cNvPr>
          <p:cNvSpPr>
            <a:spLocks noGrp="1"/>
          </p:cNvSpPr>
          <p:nvPr>
            <p:ph idx="1"/>
          </p:nvPr>
        </p:nvSpPr>
        <p:spPr/>
        <p:txBody>
          <a:bodyPr>
            <a:normAutofit fontScale="92500" lnSpcReduction="10000"/>
          </a:bodyPr>
          <a:lstStyle/>
          <a:p>
            <a:pPr>
              <a:buFont typeface="Wingdings" pitchFamily="2" charset="2"/>
              <a:buChar char="q"/>
            </a:pPr>
            <a:r>
              <a:rPr lang="en-US" dirty="0"/>
              <a:t> </a:t>
            </a:r>
            <a:r>
              <a:rPr lang="en-US" u="sng" dirty="0"/>
              <a:t>System Admin Role</a:t>
            </a:r>
          </a:p>
          <a:p>
            <a:pPr marL="0" indent="0">
              <a:buNone/>
            </a:pPr>
            <a:r>
              <a:rPr lang="en-US" dirty="0"/>
              <a:t>	The responsibility of this role is to create enterprises, 	networks and enterprises accounts.</a:t>
            </a:r>
          </a:p>
          <a:p>
            <a:pPr>
              <a:buFont typeface="Wingdings" pitchFamily="2" charset="2"/>
              <a:buChar char="q"/>
            </a:pPr>
            <a:r>
              <a:rPr lang="en-US" dirty="0"/>
              <a:t> </a:t>
            </a:r>
            <a:r>
              <a:rPr lang="en-US" u="sng" dirty="0"/>
              <a:t>Hospital Admin Role</a:t>
            </a:r>
          </a:p>
          <a:p>
            <a:pPr marL="0" indent="0">
              <a:buNone/>
            </a:pPr>
            <a:r>
              <a:rPr lang="en-US" dirty="0"/>
              <a:t>	The responsibility of this role is to create clinic and blood 	bank organizations, manage employees and create user 	accounts</a:t>
            </a:r>
          </a:p>
        </p:txBody>
      </p:sp>
    </p:spTree>
    <p:extLst>
      <p:ext uri="{BB962C8B-B14F-4D97-AF65-F5344CB8AC3E}">
        <p14:creationId xmlns:p14="http://schemas.microsoft.com/office/powerpoint/2010/main" val="3248336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1614-36DB-5248-9221-1D15F310BA7A}"/>
              </a:ext>
            </a:extLst>
          </p:cNvPr>
          <p:cNvSpPr>
            <a:spLocks noGrp="1"/>
          </p:cNvSpPr>
          <p:nvPr>
            <p:ph type="title"/>
          </p:nvPr>
        </p:nvSpPr>
        <p:spPr/>
        <p:txBody>
          <a:bodyPr/>
          <a:lstStyle/>
          <a:p>
            <a:r>
              <a:rPr lang="en-US" dirty="0"/>
              <a:t>Roles &amp; Capabilities</a:t>
            </a:r>
          </a:p>
        </p:txBody>
      </p:sp>
      <p:sp>
        <p:nvSpPr>
          <p:cNvPr id="3" name="Content Placeholder 2">
            <a:extLst>
              <a:ext uri="{FF2B5EF4-FFF2-40B4-BE49-F238E27FC236}">
                <a16:creationId xmlns:a16="http://schemas.microsoft.com/office/drawing/2014/main" id="{244EE15A-6B49-4048-B364-FDFEA3433806}"/>
              </a:ext>
            </a:extLst>
          </p:cNvPr>
          <p:cNvSpPr>
            <a:spLocks noGrp="1"/>
          </p:cNvSpPr>
          <p:nvPr>
            <p:ph idx="1"/>
          </p:nvPr>
        </p:nvSpPr>
        <p:spPr/>
        <p:txBody>
          <a:bodyPr/>
          <a:lstStyle/>
          <a:p>
            <a:pPr>
              <a:buFont typeface="Wingdings" pitchFamily="2" charset="2"/>
              <a:buChar char="q"/>
            </a:pPr>
            <a:r>
              <a:rPr lang="en-US" dirty="0"/>
              <a:t> </a:t>
            </a:r>
            <a:r>
              <a:rPr lang="en-US" u="sng" dirty="0"/>
              <a:t>Service Provider Admin Role</a:t>
            </a:r>
          </a:p>
          <a:p>
            <a:pPr marL="0" indent="0">
              <a:buNone/>
            </a:pPr>
            <a:r>
              <a:rPr lang="en-US" dirty="0"/>
              <a:t>	The responsibility of this role is to create food and shelter 	organization, manage user accounts and employees</a:t>
            </a:r>
          </a:p>
          <a:p>
            <a:pPr>
              <a:buFont typeface="Wingdings" pitchFamily="2" charset="2"/>
              <a:buChar char="q"/>
            </a:pPr>
            <a:r>
              <a:rPr lang="en-US" dirty="0"/>
              <a:t> </a:t>
            </a:r>
            <a:r>
              <a:rPr lang="en-US" u="sng" dirty="0"/>
              <a:t>NGO Admin Role</a:t>
            </a:r>
          </a:p>
          <a:p>
            <a:pPr marL="0" indent="0">
              <a:buNone/>
            </a:pPr>
            <a:r>
              <a:rPr lang="en-US" dirty="0"/>
              <a:t>	To set up NGO information and can request Donation and 	Clinic Organization</a:t>
            </a:r>
          </a:p>
        </p:txBody>
      </p:sp>
    </p:spTree>
    <p:extLst>
      <p:ext uri="{BB962C8B-B14F-4D97-AF65-F5344CB8AC3E}">
        <p14:creationId xmlns:p14="http://schemas.microsoft.com/office/powerpoint/2010/main" val="1563177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1614-36DB-5248-9221-1D15F310BA7A}"/>
              </a:ext>
            </a:extLst>
          </p:cNvPr>
          <p:cNvSpPr>
            <a:spLocks noGrp="1"/>
          </p:cNvSpPr>
          <p:nvPr>
            <p:ph type="title"/>
          </p:nvPr>
        </p:nvSpPr>
        <p:spPr/>
        <p:txBody>
          <a:bodyPr/>
          <a:lstStyle/>
          <a:p>
            <a:r>
              <a:rPr lang="en-US" dirty="0"/>
              <a:t>Roles &amp; Capabilities</a:t>
            </a:r>
          </a:p>
        </p:txBody>
      </p:sp>
      <p:sp>
        <p:nvSpPr>
          <p:cNvPr id="3" name="Content Placeholder 2">
            <a:extLst>
              <a:ext uri="{FF2B5EF4-FFF2-40B4-BE49-F238E27FC236}">
                <a16:creationId xmlns:a16="http://schemas.microsoft.com/office/drawing/2014/main" id="{244EE15A-6B49-4048-B364-FDFEA3433806}"/>
              </a:ext>
            </a:extLst>
          </p:cNvPr>
          <p:cNvSpPr>
            <a:spLocks noGrp="1"/>
          </p:cNvSpPr>
          <p:nvPr>
            <p:ph idx="1"/>
          </p:nvPr>
        </p:nvSpPr>
        <p:spPr/>
        <p:txBody>
          <a:bodyPr>
            <a:normAutofit fontScale="92500" lnSpcReduction="10000"/>
          </a:bodyPr>
          <a:lstStyle/>
          <a:p>
            <a:pPr>
              <a:buFont typeface="Wingdings" pitchFamily="2" charset="2"/>
              <a:buChar char="q"/>
            </a:pPr>
            <a:r>
              <a:rPr lang="en-US" dirty="0"/>
              <a:t> </a:t>
            </a:r>
            <a:r>
              <a:rPr lang="en-US" u="sng" dirty="0"/>
              <a:t>Donation Admin Role</a:t>
            </a:r>
          </a:p>
          <a:p>
            <a:pPr marL="0" indent="0">
              <a:buNone/>
            </a:pPr>
            <a:r>
              <a:rPr lang="en-US" dirty="0"/>
              <a:t>	The responsibility of this admin is to handle requests from 	NGO organizations</a:t>
            </a:r>
          </a:p>
          <a:p>
            <a:pPr>
              <a:buFont typeface="Wingdings" pitchFamily="2" charset="2"/>
              <a:buChar char="q"/>
            </a:pPr>
            <a:r>
              <a:rPr lang="en-US" dirty="0"/>
              <a:t> </a:t>
            </a:r>
            <a:r>
              <a:rPr lang="en-US" u="sng" dirty="0"/>
              <a:t>Emergency Admin Role</a:t>
            </a:r>
          </a:p>
          <a:p>
            <a:pPr marL="0" indent="0">
              <a:buNone/>
            </a:pPr>
            <a:r>
              <a:rPr lang="en-US" dirty="0"/>
              <a:t>	The responsibility of this admin is to create emergency 	organizations like fire and police, manage its employees and 	create user accounts</a:t>
            </a:r>
          </a:p>
        </p:txBody>
      </p:sp>
    </p:spTree>
    <p:extLst>
      <p:ext uri="{BB962C8B-B14F-4D97-AF65-F5344CB8AC3E}">
        <p14:creationId xmlns:p14="http://schemas.microsoft.com/office/powerpoint/2010/main" val="32733850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1614-36DB-5248-9221-1D15F310BA7A}"/>
              </a:ext>
            </a:extLst>
          </p:cNvPr>
          <p:cNvSpPr>
            <a:spLocks noGrp="1"/>
          </p:cNvSpPr>
          <p:nvPr>
            <p:ph type="title"/>
          </p:nvPr>
        </p:nvSpPr>
        <p:spPr/>
        <p:txBody>
          <a:bodyPr/>
          <a:lstStyle/>
          <a:p>
            <a:r>
              <a:rPr lang="en-US" dirty="0"/>
              <a:t>Roles &amp; Capabilities</a:t>
            </a:r>
          </a:p>
        </p:txBody>
      </p:sp>
      <p:sp>
        <p:nvSpPr>
          <p:cNvPr id="3" name="Content Placeholder 2">
            <a:extLst>
              <a:ext uri="{FF2B5EF4-FFF2-40B4-BE49-F238E27FC236}">
                <a16:creationId xmlns:a16="http://schemas.microsoft.com/office/drawing/2014/main" id="{244EE15A-6B49-4048-B364-FDFEA3433806}"/>
              </a:ext>
            </a:extLst>
          </p:cNvPr>
          <p:cNvSpPr>
            <a:spLocks noGrp="1"/>
          </p:cNvSpPr>
          <p:nvPr>
            <p:ph idx="1"/>
          </p:nvPr>
        </p:nvSpPr>
        <p:spPr/>
        <p:txBody>
          <a:bodyPr>
            <a:normAutofit fontScale="92500" lnSpcReduction="10000"/>
          </a:bodyPr>
          <a:lstStyle/>
          <a:p>
            <a:pPr>
              <a:buFont typeface="Wingdings" pitchFamily="2" charset="2"/>
              <a:buChar char="q"/>
            </a:pPr>
            <a:r>
              <a:rPr lang="en-US" dirty="0"/>
              <a:t> </a:t>
            </a:r>
            <a:r>
              <a:rPr lang="en-US" u="sng" dirty="0"/>
              <a:t>Community Admin Role</a:t>
            </a:r>
          </a:p>
          <a:p>
            <a:pPr marL="0" indent="0">
              <a:buNone/>
            </a:pPr>
            <a:r>
              <a:rPr lang="en-US" dirty="0"/>
              <a:t>	This admin is the end-user and its responsibility is to request 	different available aid on behalf of its people.</a:t>
            </a:r>
          </a:p>
          <a:p>
            <a:pPr>
              <a:buFont typeface="Wingdings" pitchFamily="2" charset="2"/>
              <a:buChar char="q"/>
            </a:pPr>
            <a:r>
              <a:rPr lang="en-US" dirty="0"/>
              <a:t> </a:t>
            </a:r>
            <a:r>
              <a:rPr lang="en-US" u="sng" dirty="0"/>
              <a:t>Distributor Admin Role</a:t>
            </a:r>
          </a:p>
          <a:p>
            <a:pPr marL="0" indent="0">
              <a:buNone/>
            </a:pPr>
            <a:r>
              <a:rPr lang="en-US" dirty="0"/>
              <a:t>	The responsibility of this admin is to produce food,		manage food-related requests from food organizations 		and set up organizational information</a:t>
            </a:r>
          </a:p>
        </p:txBody>
      </p:sp>
    </p:spTree>
    <p:extLst>
      <p:ext uri="{BB962C8B-B14F-4D97-AF65-F5344CB8AC3E}">
        <p14:creationId xmlns:p14="http://schemas.microsoft.com/office/powerpoint/2010/main" val="3497288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F1614-36DB-5248-9221-1D15F310BA7A}"/>
              </a:ext>
            </a:extLst>
          </p:cNvPr>
          <p:cNvSpPr>
            <a:spLocks noGrp="1"/>
          </p:cNvSpPr>
          <p:nvPr>
            <p:ph type="title"/>
          </p:nvPr>
        </p:nvSpPr>
        <p:spPr/>
        <p:txBody>
          <a:bodyPr/>
          <a:lstStyle/>
          <a:p>
            <a:r>
              <a:rPr lang="en-US" dirty="0"/>
              <a:t>Roles &amp; Capabilities</a:t>
            </a:r>
          </a:p>
        </p:txBody>
      </p:sp>
      <p:sp>
        <p:nvSpPr>
          <p:cNvPr id="3" name="Content Placeholder 2">
            <a:extLst>
              <a:ext uri="{FF2B5EF4-FFF2-40B4-BE49-F238E27FC236}">
                <a16:creationId xmlns:a16="http://schemas.microsoft.com/office/drawing/2014/main" id="{244EE15A-6B49-4048-B364-FDFEA3433806}"/>
              </a:ext>
            </a:extLst>
          </p:cNvPr>
          <p:cNvSpPr>
            <a:spLocks noGrp="1"/>
          </p:cNvSpPr>
          <p:nvPr>
            <p:ph idx="1"/>
          </p:nvPr>
        </p:nvSpPr>
        <p:spPr/>
        <p:txBody>
          <a:bodyPr>
            <a:normAutofit fontScale="92500" lnSpcReduction="10000"/>
          </a:bodyPr>
          <a:lstStyle/>
          <a:p>
            <a:pPr>
              <a:buFont typeface="Wingdings" pitchFamily="2" charset="2"/>
              <a:buChar char="q"/>
            </a:pPr>
            <a:r>
              <a:rPr lang="en-US" dirty="0"/>
              <a:t> </a:t>
            </a:r>
            <a:r>
              <a:rPr lang="en-US" u="sng" dirty="0"/>
              <a:t>Clinic Admin Role</a:t>
            </a:r>
          </a:p>
          <a:p>
            <a:pPr marL="0" indent="0">
              <a:buNone/>
            </a:pPr>
            <a:r>
              <a:rPr lang="en-US" dirty="0"/>
              <a:t>	The responsibility of this admin is to manage requests from 	communities and NGOs, user accounts  and create doctors for 	that clinic </a:t>
            </a:r>
          </a:p>
          <a:p>
            <a:pPr>
              <a:buFont typeface="Wingdings" pitchFamily="2" charset="2"/>
              <a:buChar char="q"/>
            </a:pPr>
            <a:r>
              <a:rPr lang="en-US" dirty="0"/>
              <a:t> </a:t>
            </a:r>
            <a:r>
              <a:rPr lang="en-US" u="sng" dirty="0"/>
              <a:t>Doctor Admin Role</a:t>
            </a:r>
          </a:p>
          <a:p>
            <a:pPr marL="0" indent="0">
              <a:buNone/>
            </a:pPr>
            <a:r>
              <a:rPr lang="en-US" dirty="0"/>
              <a:t>	The responsibility of this admin is to manage patient requests 	from communities</a:t>
            </a:r>
          </a:p>
        </p:txBody>
      </p:sp>
    </p:spTree>
    <p:extLst>
      <p:ext uri="{BB962C8B-B14F-4D97-AF65-F5344CB8AC3E}">
        <p14:creationId xmlns:p14="http://schemas.microsoft.com/office/powerpoint/2010/main" val="3890780049"/>
      </p:ext>
    </p:extLst>
  </p:cSld>
  <p:clrMapOvr>
    <a:masterClrMapping/>
  </p:clrMapOvr>
</p:sld>
</file>

<file path=ppt/theme/theme1.xml><?xml version="1.0" encoding="utf-8"?>
<a:theme xmlns:a="http://schemas.openxmlformats.org/drawingml/2006/main" name="PebbleVTI">
  <a:themeElements>
    <a:clrScheme name="AnalogousFromRegularSeedLeftStep">
      <a:dk1>
        <a:srgbClr val="000000"/>
      </a:dk1>
      <a:lt1>
        <a:srgbClr val="FFFFFF"/>
      </a:lt1>
      <a:dk2>
        <a:srgbClr val="241B2F"/>
      </a:dk2>
      <a:lt2>
        <a:srgbClr val="F0F3F1"/>
      </a:lt2>
      <a:accent1>
        <a:srgbClr val="E729B2"/>
      </a:accent1>
      <a:accent2>
        <a:srgbClr val="BA17D5"/>
      </a:accent2>
      <a:accent3>
        <a:srgbClr val="7D29E7"/>
      </a:accent3>
      <a:accent4>
        <a:srgbClr val="342FD9"/>
      </a:accent4>
      <a:accent5>
        <a:srgbClr val="2973E7"/>
      </a:accent5>
      <a:accent6>
        <a:srgbClr val="17B0D5"/>
      </a:accent6>
      <a:hlink>
        <a:srgbClr val="349D51"/>
      </a:hlink>
      <a:folHlink>
        <a:srgbClr val="7F7F7F"/>
      </a:folHlink>
    </a:clrScheme>
    <a:fontScheme name="Custom 4">
      <a:majorFont>
        <a:latin typeface="Sitka Subheading"/>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ebbleVTI" id="{8B4DB91D-6BB4-4BA3-973A-733D3AF2680E}" vid="{9A19CF0D-2077-4BF4-BAA5-86934C336D59}"/>
    </a:ext>
  </a:extLst>
</a:theme>
</file>

<file path=docProps/app.xml><?xml version="1.0" encoding="utf-8"?>
<Properties xmlns="http://schemas.openxmlformats.org/officeDocument/2006/extended-properties" xmlns:vt="http://schemas.openxmlformats.org/officeDocument/2006/docPropsVTypes">
  <TotalTime>228</TotalTime>
  <Words>607</Words>
  <Application>Microsoft Macintosh PowerPoint</Application>
  <PresentationFormat>Widescreen</PresentationFormat>
  <Paragraphs>68</Paragraphs>
  <Slides>27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Avenir Next LT Pro</vt:lpstr>
      <vt:lpstr>Avenir Next LT Pro Light</vt:lpstr>
      <vt:lpstr>Sitka Subheading</vt:lpstr>
      <vt:lpstr>Wingdings</vt:lpstr>
      <vt:lpstr>PebbleVTI</vt:lpstr>
      <vt:lpstr>Relief Management System</vt:lpstr>
      <vt:lpstr>About Ecosystem</vt:lpstr>
      <vt:lpstr>Problem Statement</vt:lpstr>
      <vt:lpstr>Extra Features</vt:lpstr>
      <vt:lpstr>Roles &amp; Capabilities</vt:lpstr>
      <vt:lpstr>Roles &amp; Capabilities</vt:lpstr>
      <vt:lpstr>Roles &amp; Capabilities</vt:lpstr>
      <vt:lpstr>Roles &amp; Capabilities</vt:lpstr>
      <vt:lpstr>Roles &amp; Capabilities</vt:lpstr>
      <vt:lpstr>Roles &amp; Capabilities</vt:lpstr>
      <vt:lpstr>Roles &amp; Capabilities</vt:lpstr>
      <vt:lpstr>Roles &amp; Capabilities</vt:lpstr>
      <vt:lpstr>Key Functionality</vt:lpstr>
      <vt:lpstr>UML Diagram</vt:lpstr>
      <vt:lpstr>Flowchart</vt:lpstr>
      <vt:lpstr>Home Page</vt:lpstr>
      <vt:lpstr>Manage Network</vt:lpstr>
      <vt:lpstr>Manage Enterprise</vt:lpstr>
      <vt:lpstr>Manage User Accounts</vt:lpstr>
      <vt:lpstr>Community Request Panel</vt:lpstr>
      <vt:lpstr>Hospital Organization</vt:lpstr>
      <vt:lpstr>Create Doctor Panel</vt:lpstr>
      <vt:lpstr>Manage Doctor Panel</vt:lpstr>
      <vt:lpstr>Service Provider Organization</vt:lpstr>
      <vt:lpstr>Distributor Panel</vt:lpstr>
      <vt:lpstr>Emergency Organization</vt:lpstr>
      <vt:lpstr>Doctor Role Panel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Relief Management System</dc:title>
  <dc:creator>Meghanshu Bhatt</dc:creator>
  <cp:lastModifiedBy>Meghanshu Bhatt</cp:lastModifiedBy>
  <cp:revision>47</cp:revision>
  <dcterms:created xsi:type="dcterms:W3CDTF">2022-05-01T21:20:59Z</dcterms:created>
  <dcterms:modified xsi:type="dcterms:W3CDTF">2022-05-02T01:14:08Z</dcterms:modified>
</cp:coreProperties>
</file>

<file path=docProps/thumbnail.jpeg>
</file>